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42" r:id="rId5"/>
    <p:sldId id="359" r:id="rId6"/>
    <p:sldId id="402" r:id="rId7"/>
    <p:sldId id="387" r:id="rId8"/>
    <p:sldId id="373" r:id="rId9"/>
    <p:sldId id="393" r:id="rId10"/>
    <p:sldId id="386" r:id="rId11"/>
    <p:sldId id="385" r:id="rId12"/>
    <p:sldId id="382" r:id="rId13"/>
    <p:sldId id="400" r:id="rId14"/>
    <p:sldId id="388" r:id="rId15"/>
    <p:sldId id="389" r:id="rId16"/>
    <p:sldId id="390" r:id="rId17"/>
    <p:sldId id="378" r:id="rId18"/>
    <p:sldId id="365" r:id="rId19"/>
    <p:sldId id="392" r:id="rId20"/>
    <p:sldId id="397" r:id="rId21"/>
    <p:sldId id="375" r:id="rId22"/>
    <p:sldId id="401" r:id="rId23"/>
    <p:sldId id="398" r:id="rId24"/>
    <p:sldId id="394" r:id="rId25"/>
    <p:sldId id="396" r:id="rId26"/>
    <p:sldId id="372" r:id="rId27"/>
    <p:sldId id="3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BFE"/>
    <a:srgbClr val="000000"/>
    <a:srgbClr val="FFFFFF"/>
    <a:srgbClr val="05202E"/>
    <a:srgbClr val="051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57062" autoAdjust="0"/>
  </p:normalViewPr>
  <p:slideViewPr>
    <p:cSldViewPr snapToGrid="0" snapToObjects="1" showGuides="1">
      <p:cViewPr varScale="1">
        <p:scale>
          <a:sx n="114" d="100"/>
          <a:sy n="114" d="100"/>
        </p:scale>
        <p:origin x="992" y="4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459878-C319-6BF3-52DC-16FA4340A6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2FA7FC-DFAE-8499-5A3E-AD9648D7FC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BFD57-AB0A-470B-A7AF-56DFE7B5174A}" type="datetimeFigureOut">
              <a:rPr lang="en-US" smtClean="0"/>
              <a:t>7/24/25</a:t>
            </a:fld>
            <a:endParaRPr lang="en-US" dirty="0"/>
          </a:p>
        </p:txBody>
      </p:sp>
      <p:sp>
        <p:nvSpPr>
          <p:cNvPr id="4" name="Footer Placeholder 3">
            <a:extLst>
              <a:ext uri="{FF2B5EF4-FFF2-40B4-BE49-F238E27FC236}">
                <a16:creationId xmlns:a16="http://schemas.microsoft.com/office/drawing/2014/main" id="{4C9C12BB-9544-9F9A-BEDA-E71686438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D1E77E4-B9A2-A882-9240-3AE65EE217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61A1-75D9-49F7-83EB-F5872642613A}" type="slidenum">
              <a:rPr lang="en-US" smtClean="0"/>
              <a:t>‹#›</a:t>
            </a:fld>
            <a:endParaRPr lang="en-US" dirty="0"/>
          </a:p>
        </p:txBody>
      </p:sp>
    </p:spTree>
    <p:extLst>
      <p:ext uri="{BB962C8B-B14F-4D97-AF65-F5344CB8AC3E}">
        <p14:creationId xmlns:p14="http://schemas.microsoft.com/office/powerpoint/2010/main" val="147732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3339F-6CEA-4641-BE08-40DAFD6FCF25}" type="datetimeFigureOut">
              <a:rPr lang="en-US" smtClean="0"/>
              <a:t>7/24/25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75CB5-5666-5049-9AE0-38EFD385C21E}" type="slidenum">
              <a:rPr lang="en-US" smtClean="0"/>
              <a:t>‹#›</a:t>
            </a:fld>
            <a:endParaRPr lang="en-US" dirty="0"/>
          </a:p>
        </p:txBody>
      </p:sp>
    </p:spTree>
    <p:extLst>
      <p:ext uri="{BB962C8B-B14F-4D97-AF65-F5344CB8AC3E}">
        <p14:creationId xmlns:p14="http://schemas.microsoft.com/office/powerpoint/2010/main" val="47556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a:t>
            </a:fld>
            <a:endParaRPr lang="en-US" dirty="0"/>
          </a:p>
        </p:txBody>
      </p:sp>
    </p:spTree>
    <p:extLst>
      <p:ext uri="{BB962C8B-B14F-4D97-AF65-F5344CB8AC3E}">
        <p14:creationId xmlns:p14="http://schemas.microsoft.com/office/powerpoint/2010/main" val="157599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12DF5-A2C2-06C9-F53F-55F0B989A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F397D-673E-0B5A-CB7B-42318EE09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071E8-5C29-CC32-2C13-E345CAC34197}"/>
              </a:ext>
            </a:extLst>
          </p:cNvPr>
          <p:cNvSpPr>
            <a:spLocks noGrp="1"/>
          </p:cNvSpPr>
          <p:nvPr>
            <p:ph type="body" idx="1"/>
          </p:nvPr>
        </p:nvSpPr>
        <p:spPr/>
        <p:txBody>
          <a:bodyPr/>
          <a:lstStyle/>
          <a:p>
            <a:r>
              <a:rPr lang="en-US" dirty="0"/>
              <a:t>The fist audio is “Paris is the city of light” at 16 wpm with no Farnsworth spacing, Therefore we say 16/16</a:t>
            </a:r>
          </a:p>
          <a:p>
            <a:endParaRPr lang="en-US" dirty="0"/>
          </a:p>
          <a:p>
            <a:r>
              <a:rPr lang="en-US" dirty="0"/>
              <a:t>The second audio is the same sentence with spacing added between characters and words. It is 16/12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important to note that within a character there is never in additional spacing. For example the Ps in both samples were delivered at the same speed – 16 wpm.</a:t>
            </a:r>
          </a:p>
          <a:p>
            <a:endParaRPr lang="en-US" dirty="0"/>
          </a:p>
          <a:p>
            <a:endParaRPr lang="en-US" dirty="0"/>
          </a:p>
        </p:txBody>
      </p:sp>
      <p:sp>
        <p:nvSpPr>
          <p:cNvPr id="4" name="Slide Number Placeholder 3">
            <a:extLst>
              <a:ext uri="{FF2B5EF4-FFF2-40B4-BE49-F238E27FC236}">
                <a16:creationId xmlns:a16="http://schemas.microsoft.com/office/drawing/2014/main" id="{36535A97-CAB6-6AF6-D54C-1BDEA1D14000}"/>
              </a:ext>
            </a:extLst>
          </p:cNvPr>
          <p:cNvSpPr>
            <a:spLocks noGrp="1"/>
          </p:cNvSpPr>
          <p:nvPr>
            <p:ph type="sldNum" sz="quarter" idx="5"/>
          </p:nvPr>
        </p:nvSpPr>
        <p:spPr/>
        <p:txBody>
          <a:bodyPr/>
          <a:lstStyle/>
          <a:p>
            <a:fld id="{DEF75CB5-5666-5049-9AE0-38EFD385C21E}" type="slidenum">
              <a:rPr lang="en-US" smtClean="0"/>
              <a:t>10</a:t>
            </a:fld>
            <a:endParaRPr lang="en-US" dirty="0"/>
          </a:p>
        </p:txBody>
      </p:sp>
    </p:spTree>
    <p:extLst>
      <p:ext uri="{BB962C8B-B14F-4D97-AF65-F5344CB8AC3E}">
        <p14:creationId xmlns:p14="http://schemas.microsoft.com/office/powerpoint/2010/main" val="395004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1C65-D291-B11E-5763-D604633DD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1C30D-8907-E4AE-3975-96256D4F2A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3577D3-883D-FA18-7477-4B54A76D4D87}"/>
              </a:ext>
            </a:extLst>
          </p:cNvPr>
          <p:cNvSpPr>
            <a:spLocks noGrp="1"/>
          </p:cNvSpPr>
          <p:nvPr>
            <p:ph type="body" idx="1"/>
          </p:nvPr>
        </p:nvSpPr>
        <p:spPr/>
        <p:txBody>
          <a:bodyPr/>
          <a:lstStyle/>
          <a:p>
            <a:r>
              <a:rPr lang="en-US" dirty="0"/>
              <a:t>So in Beginners Carousel 1, or BC1 as we call it, Each class is a 1 hour , instructor led, session on zoom. In the first half hour the new characters are introduced. In the second half hour the characters from preceding sessions are reviewed along with the new characters. There will be multiple BC1 sessions in a given week – all on the same lesson. Thus for example, if you usually attend a BC1 on Tuesday at 8PM and miss then pick up the same lesson by a different instructor on maybe Thursday or Saturday.</a:t>
            </a:r>
          </a:p>
          <a:p>
            <a:endParaRPr lang="en-US" dirty="0"/>
          </a:p>
          <a:p>
            <a:r>
              <a:rPr lang="en-US" dirty="0"/>
              <a:t>It takes 6 weeks to go thru the whole BC1 lesson set. Then the whole sequence starts over. Still a little </a:t>
            </a:r>
            <a:r>
              <a:rPr lang="en-US" dirty="0" err="1"/>
              <a:t>shakey</a:t>
            </a:r>
            <a:r>
              <a:rPr lang="en-US" dirty="0"/>
              <a:t> – go around again. That’s why it’s called a carousel. </a:t>
            </a:r>
          </a:p>
        </p:txBody>
      </p:sp>
      <p:sp>
        <p:nvSpPr>
          <p:cNvPr id="4" name="Slide Number Placeholder 3">
            <a:extLst>
              <a:ext uri="{FF2B5EF4-FFF2-40B4-BE49-F238E27FC236}">
                <a16:creationId xmlns:a16="http://schemas.microsoft.com/office/drawing/2014/main" id="{656FC35D-FE43-CF66-9B81-3FFB1D8F8628}"/>
              </a:ext>
            </a:extLst>
          </p:cNvPr>
          <p:cNvSpPr>
            <a:spLocks noGrp="1"/>
          </p:cNvSpPr>
          <p:nvPr>
            <p:ph type="sldNum" sz="quarter" idx="5"/>
          </p:nvPr>
        </p:nvSpPr>
        <p:spPr/>
        <p:txBody>
          <a:bodyPr/>
          <a:lstStyle/>
          <a:p>
            <a:fld id="{DEF75CB5-5666-5049-9AE0-38EFD385C21E}" type="slidenum">
              <a:rPr lang="en-US" smtClean="0"/>
              <a:t>11</a:t>
            </a:fld>
            <a:endParaRPr lang="en-US" dirty="0"/>
          </a:p>
        </p:txBody>
      </p:sp>
    </p:spTree>
    <p:extLst>
      <p:ext uri="{BB962C8B-B14F-4D97-AF65-F5344CB8AC3E}">
        <p14:creationId xmlns:p14="http://schemas.microsoft.com/office/powerpoint/2010/main" val="372663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855BC-CD79-D0B3-765A-64CCBF710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6430B-DDE4-D5F5-2418-2E606DA6C6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E1C66-C619-6CCF-AE99-4EBF60108695}"/>
              </a:ext>
            </a:extLst>
          </p:cNvPr>
          <p:cNvSpPr>
            <a:spLocks noGrp="1"/>
          </p:cNvSpPr>
          <p:nvPr>
            <p:ph type="body" idx="1"/>
          </p:nvPr>
        </p:nvSpPr>
        <p:spPr/>
        <p:txBody>
          <a:bodyPr/>
          <a:lstStyle/>
          <a:p>
            <a:r>
              <a:rPr lang="en-US" dirty="0"/>
              <a:t>Beginners Carousel 2 is a similar format. Each week for 9 weeks the remaining letters, 10 numbers,  </a:t>
            </a:r>
            <a:r>
              <a:rPr lang="en-US" dirty="0" err="1"/>
              <a:t>prosigns</a:t>
            </a:r>
            <a:r>
              <a:rPr lang="en-US" dirty="0"/>
              <a:t>, and punctuation are introduced – 3 new symbols each week in the first half of the hour-long lesson, The second have is a review of all material covered to date.  In a given week all BC2 classes cover the same lesson. Miss your usual class early in the week – pick it up later in the week. Get through all nine classes of BC2 and still not confident – go around again. That’s why it’s called the carousel system. When do you exit BC2 – whenever you feel you are ready.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Everyone know what a </a:t>
            </a:r>
            <a:r>
              <a:rPr lang="en-US" sz="1200" kern="1200" dirty="0" err="1">
                <a:solidFill>
                  <a:schemeClr val="tx1"/>
                </a:solidFill>
                <a:effectLst/>
                <a:latin typeface="+mn-lt"/>
                <a:ea typeface="+mn-ea"/>
                <a:cs typeface="+mn-cs"/>
              </a:rPr>
              <a:t>prosign</a:t>
            </a:r>
            <a:r>
              <a:rPr lang="en-US" sz="1200" kern="1200" dirty="0">
                <a:solidFill>
                  <a:schemeClr val="tx1"/>
                </a:solidFill>
                <a:effectLst/>
                <a:latin typeface="+mn-lt"/>
                <a:ea typeface="+mn-ea"/>
                <a:cs typeface="+mn-cs"/>
              </a:rPr>
              <a:t> is – letters sent with no spacing between them as a single character to carry a specific meaning. &lt;AR&gt; for example is end of message</a:t>
            </a:r>
          </a:p>
          <a:p>
            <a:endParaRPr lang="en-US" dirty="0"/>
          </a:p>
          <a:p>
            <a:r>
              <a:rPr lang="en-US" dirty="0"/>
              <a:t>&lt;AR&gt; = End of message</a:t>
            </a:r>
          </a:p>
          <a:p>
            <a:r>
              <a:rPr lang="en-US" dirty="0"/>
              <a:t>&lt;SK&gt; = End of contact</a:t>
            </a:r>
          </a:p>
          <a:p>
            <a:r>
              <a:rPr lang="en-US" dirty="0"/>
              <a:t>&lt;BT&gt; = Pause or separator</a:t>
            </a:r>
          </a:p>
        </p:txBody>
      </p:sp>
      <p:sp>
        <p:nvSpPr>
          <p:cNvPr id="4" name="Slide Number Placeholder 3">
            <a:extLst>
              <a:ext uri="{FF2B5EF4-FFF2-40B4-BE49-F238E27FC236}">
                <a16:creationId xmlns:a16="http://schemas.microsoft.com/office/drawing/2014/main" id="{AAD4606C-1053-7121-7880-C500060BBCE5}"/>
              </a:ext>
            </a:extLst>
          </p:cNvPr>
          <p:cNvSpPr>
            <a:spLocks noGrp="1"/>
          </p:cNvSpPr>
          <p:nvPr>
            <p:ph type="sldNum" sz="quarter" idx="5"/>
          </p:nvPr>
        </p:nvSpPr>
        <p:spPr/>
        <p:txBody>
          <a:bodyPr/>
          <a:lstStyle/>
          <a:p>
            <a:fld id="{DEF75CB5-5666-5049-9AE0-38EFD385C21E}" type="slidenum">
              <a:rPr lang="en-US" smtClean="0"/>
              <a:t>12</a:t>
            </a:fld>
            <a:endParaRPr lang="en-US" dirty="0"/>
          </a:p>
        </p:txBody>
      </p:sp>
    </p:spTree>
    <p:extLst>
      <p:ext uri="{BB962C8B-B14F-4D97-AF65-F5344CB8AC3E}">
        <p14:creationId xmlns:p14="http://schemas.microsoft.com/office/powerpoint/2010/main" val="3392783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555D6-4DD6-0020-788B-FB438DC4DD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C753E-A03A-2E9E-943A-EC599D135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9E17C-7A5D-1F03-C4BA-5E6908BBC7A0}"/>
              </a:ext>
            </a:extLst>
          </p:cNvPr>
          <p:cNvSpPr>
            <a:spLocks noGrp="1"/>
          </p:cNvSpPr>
          <p:nvPr>
            <p:ph type="body" idx="1"/>
          </p:nvPr>
        </p:nvSpPr>
        <p:spPr/>
        <p:txBody>
          <a:bodyPr/>
          <a:lstStyle/>
          <a:p>
            <a:r>
              <a:rPr lang="en-US" dirty="0"/>
              <a:t>BC3 is devoted to preparation for getting on the air by listening and sending various QSO protocols and discussion about where to find a participate in</a:t>
            </a:r>
          </a:p>
          <a:p>
            <a:r>
              <a:rPr lang="en-US" dirty="0"/>
              <a:t>Beginner friendly QSOs.</a:t>
            </a:r>
          </a:p>
        </p:txBody>
      </p:sp>
      <p:sp>
        <p:nvSpPr>
          <p:cNvPr id="4" name="Slide Number Placeholder 3">
            <a:extLst>
              <a:ext uri="{FF2B5EF4-FFF2-40B4-BE49-F238E27FC236}">
                <a16:creationId xmlns:a16="http://schemas.microsoft.com/office/drawing/2014/main" id="{9315EE72-97A2-1FEB-7374-8E68917A7BFF}"/>
              </a:ext>
            </a:extLst>
          </p:cNvPr>
          <p:cNvSpPr>
            <a:spLocks noGrp="1"/>
          </p:cNvSpPr>
          <p:nvPr>
            <p:ph type="sldNum" sz="quarter" idx="5"/>
          </p:nvPr>
        </p:nvSpPr>
        <p:spPr/>
        <p:txBody>
          <a:bodyPr/>
          <a:lstStyle/>
          <a:p>
            <a:fld id="{DEF75CB5-5666-5049-9AE0-38EFD385C21E}" type="slidenum">
              <a:rPr lang="en-US" smtClean="0"/>
              <a:t>13</a:t>
            </a:fld>
            <a:endParaRPr lang="en-US" dirty="0"/>
          </a:p>
        </p:txBody>
      </p:sp>
    </p:spTree>
    <p:extLst>
      <p:ext uri="{BB962C8B-B14F-4D97-AF65-F5344CB8AC3E}">
        <p14:creationId xmlns:p14="http://schemas.microsoft.com/office/powerpoint/2010/main" val="962465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14</a:t>
            </a:fld>
            <a:endParaRPr lang="en-US" dirty="0"/>
          </a:p>
        </p:txBody>
      </p:sp>
    </p:spTree>
    <p:extLst>
      <p:ext uri="{BB962C8B-B14F-4D97-AF65-F5344CB8AC3E}">
        <p14:creationId xmlns:p14="http://schemas.microsoft.com/office/powerpoint/2010/main" val="376512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012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E0B22-1AAF-790C-2C58-A03B938CE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52F67-AB58-C81E-3B56-54EE2961AC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AF06BA-CEA1-94BB-694D-7EABA6E9CEAE}"/>
              </a:ext>
            </a:extLst>
          </p:cNvPr>
          <p:cNvSpPr>
            <a:spLocks noGrp="1"/>
          </p:cNvSpPr>
          <p:nvPr>
            <p:ph type="body" idx="1"/>
          </p:nvPr>
        </p:nvSpPr>
        <p:spPr/>
        <p:txBody>
          <a:bodyPr/>
          <a:lstStyle/>
          <a:p>
            <a:r>
              <a:rPr lang="en-US" dirty="0"/>
              <a:t>So as a student you will have access to the LICW calendar which shows when the various classes and sessions are held on which zoom room. There are 5 zoom rooms available and classes run from early morning to late at night. Nearly all the CW classes are repeated throughout the week. Non-CW special interest sessions are typically once a week.</a:t>
            </a:r>
          </a:p>
        </p:txBody>
      </p:sp>
      <p:sp>
        <p:nvSpPr>
          <p:cNvPr id="4" name="Slide Number Placeholder 3">
            <a:extLst>
              <a:ext uri="{FF2B5EF4-FFF2-40B4-BE49-F238E27FC236}">
                <a16:creationId xmlns:a16="http://schemas.microsoft.com/office/drawing/2014/main" id="{C92A8CBF-ED6E-39E8-109B-03DB84FC845B}"/>
              </a:ext>
            </a:extLst>
          </p:cNvPr>
          <p:cNvSpPr>
            <a:spLocks noGrp="1"/>
          </p:cNvSpPr>
          <p:nvPr>
            <p:ph type="sldNum" sz="quarter" idx="5"/>
          </p:nvPr>
        </p:nvSpPr>
        <p:spPr/>
        <p:txBody>
          <a:bodyPr/>
          <a:lstStyle/>
          <a:p>
            <a:fld id="{DEF75CB5-5666-5049-9AE0-38EFD385C21E}" type="slidenum">
              <a:rPr lang="en-US" smtClean="0"/>
              <a:t>16</a:t>
            </a:fld>
            <a:endParaRPr lang="en-US" dirty="0"/>
          </a:p>
        </p:txBody>
      </p:sp>
    </p:spTree>
    <p:extLst>
      <p:ext uri="{BB962C8B-B14F-4D97-AF65-F5344CB8AC3E}">
        <p14:creationId xmlns:p14="http://schemas.microsoft.com/office/powerpoint/2010/main" val="1068409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6A247-CC34-26DC-1D83-E44DF791F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205D2-286C-84E4-ED59-20AE699307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A27BF-8A86-E304-EC6E-B451DF4FC20A}"/>
              </a:ext>
            </a:extLst>
          </p:cNvPr>
          <p:cNvSpPr>
            <a:spLocks noGrp="1"/>
          </p:cNvSpPr>
          <p:nvPr>
            <p:ph type="body" idx="1"/>
          </p:nvPr>
        </p:nvSpPr>
        <p:spPr/>
        <p:txBody>
          <a:bodyPr/>
          <a:lstStyle/>
          <a:p>
            <a:r>
              <a:rPr lang="en-US" dirty="0"/>
              <a:t>The Practice page is a web-based  page that is used by instructors in class and by students for their own practice outside of class. The letter sequence of BC1 and BC2 is built into the practice page. We’ll not have time to go over all the options of this page. There are many and if you take up LICW you will be spending a lot of time here.</a:t>
            </a:r>
          </a:p>
        </p:txBody>
      </p:sp>
      <p:sp>
        <p:nvSpPr>
          <p:cNvPr id="4" name="Slide Number Placeholder 3">
            <a:extLst>
              <a:ext uri="{FF2B5EF4-FFF2-40B4-BE49-F238E27FC236}">
                <a16:creationId xmlns:a16="http://schemas.microsoft.com/office/drawing/2014/main" id="{0659492A-9CF7-361C-A7FD-8D5ED553F688}"/>
              </a:ext>
            </a:extLst>
          </p:cNvPr>
          <p:cNvSpPr>
            <a:spLocks noGrp="1"/>
          </p:cNvSpPr>
          <p:nvPr>
            <p:ph type="sldNum" sz="quarter" idx="5"/>
          </p:nvPr>
        </p:nvSpPr>
        <p:spPr/>
        <p:txBody>
          <a:bodyPr/>
          <a:lstStyle/>
          <a:p>
            <a:fld id="{DEF75CB5-5666-5049-9AE0-38EFD385C21E}" type="slidenum">
              <a:rPr lang="en-US" smtClean="0"/>
              <a:t>17</a:t>
            </a:fld>
            <a:endParaRPr lang="en-US" dirty="0"/>
          </a:p>
        </p:txBody>
      </p:sp>
    </p:spTree>
    <p:extLst>
      <p:ext uri="{BB962C8B-B14F-4D97-AF65-F5344CB8AC3E}">
        <p14:creationId xmlns:p14="http://schemas.microsoft.com/office/powerpoint/2010/main" val="1590605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another take on the LICW method and what they emphasize in the learning of Morse Code.</a:t>
            </a:r>
          </a:p>
        </p:txBody>
      </p:sp>
      <p:sp>
        <p:nvSpPr>
          <p:cNvPr id="4" name="Slide Number Placeholder 3"/>
          <p:cNvSpPr>
            <a:spLocks noGrp="1"/>
          </p:cNvSpPr>
          <p:nvPr>
            <p:ph type="sldNum" sz="quarter" idx="5"/>
          </p:nvPr>
        </p:nvSpPr>
        <p:spPr/>
        <p:txBody>
          <a:bodyPr/>
          <a:lstStyle/>
          <a:p>
            <a:fld id="{DEF75CB5-5666-5049-9AE0-38EFD385C21E}" type="slidenum">
              <a:rPr lang="en-US" smtClean="0"/>
              <a:t>18</a:t>
            </a:fld>
            <a:endParaRPr lang="en-US" dirty="0"/>
          </a:p>
        </p:txBody>
      </p:sp>
    </p:spTree>
    <p:extLst>
      <p:ext uri="{BB962C8B-B14F-4D97-AF65-F5344CB8AC3E}">
        <p14:creationId xmlns:p14="http://schemas.microsoft.com/office/powerpoint/2010/main" val="2982522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EEAAB-A59F-A7F6-CDF0-D0BCECA15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56201-C539-010C-23CF-FF34AF00B9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B29042-C0DF-82E7-E6FB-48A69D5201AB}"/>
              </a:ext>
            </a:extLst>
          </p:cNvPr>
          <p:cNvSpPr>
            <a:spLocks noGrp="1"/>
          </p:cNvSpPr>
          <p:nvPr>
            <p:ph type="body" idx="1"/>
          </p:nvPr>
        </p:nvSpPr>
        <p:spPr/>
        <p:txBody>
          <a:bodyPr/>
          <a:lstStyle/>
          <a:p>
            <a:r>
              <a:rPr lang="en-US" dirty="0"/>
              <a:t>And just a brief word about code talking…</a:t>
            </a:r>
          </a:p>
        </p:txBody>
      </p:sp>
      <p:sp>
        <p:nvSpPr>
          <p:cNvPr id="4" name="Slide Number Placeholder 3">
            <a:extLst>
              <a:ext uri="{FF2B5EF4-FFF2-40B4-BE49-F238E27FC236}">
                <a16:creationId xmlns:a16="http://schemas.microsoft.com/office/drawing/2014/main" id="{CF1D33C8-CEA2-AB4E-0232-FB01AE46D8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00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673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6E89D-63B1-34BD-8B14-C27EBF0BA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9515A-788A-3283-B5C9-893B3C0BC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F51F7-0838-B746-32CA-D414233D0DD4}"/>
              </a:ext>
            </a:extLst>
          </p:cNvPr>
          <p:cNvSpPr>
            <a:spLocks noGrp="1"/>
          </p:cNvSpPr>
          <p:nvPr>
            <p:ph type="body" idx="1"/>
          </p:nvPr>
        </p:nvSpPr>
        <p:spPr/>
        <p:txBody>
          <a:bodyPr/>
          <a:lstStyle/>
          <a:p>
            <a:r>
              <a:rPr lang="en-US" dirty="0"/>
              <a:t>LICW offers more than Morse Code. There are plenty of sessions and classes on topics not strictly CW related.  The Electronics class was very useful when I was studying for the Extra exam.</a:t>
            </a:r>
          </a:p>
        </p:txBody>
      </p:sp>
      <p:sp>
        <p:nvSpPr>
          <p:cNvPr id="4" name="Slide Number Placeholder 3">
            <a:extLst>
              <a:ext uri="{FF2B5EF4-FFF2-40B4-BE49-F238E27FC236}">
                <a16:creationId xmlns:a16="http://schemas.microsoft.com/office/drawing/2014/main" id="{AF4A500E-6386-2970-07C0-07CBAA0794EA}"/>
              </a:ext>
            </a:extLst>
          </p:cNvPr>
          <p:cNvSpPr>
            <a:spLocks noGrp="1"/>
          </p:cNvSpPr>
          <p:nvPr>
            <p:ph type="sldNum" sz="quarter" idx="5"/>
          </p:nvPr>
        </p:nvSpPr>
        <p:spPr/>
        <p:txBody>
          <a:bodyPr/>
          <a:lstStyle/>
          <a:p>
            <a:fld id="{DEF75CB5-5666-5049-9AE0-38EFD385C21E}" type="slidenum">
              <a:rPr lang="en-US" smtClean="0"/>
              <a:t>20</a:t>
            </a:fld>
            <a:endParaRPr lang="en-US" dirty="0"/>
          </a:p>
        </p:txBody>
      </p:sp>
    </p:spTree>
    <p:extLst>
      <p:ext uri="{BB962C8B-B14F-4D97-AF65-F5344CB8AC3E}">
        <p14:creationId xmlns:p14="http://schemas.microsoft.com/office/powerpoint/2010/main" val="2751277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BBB01-8E15-5007-C127-096AE94D5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12090-0639-E734-AEC6-075E004FC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3469E-6FF1-70A1-5540-68844D4CDD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EE5942-C715-95E2-15F1-E9F06B5DE107}"/>
              </a:ext>
            </a:extLst>
          </p:cNvPr>
          <p:cNvSpPr>
            <a:spLocks noGrp="1"/>
          </p:cNvSpPr>
          <p:nvPr>
            <p:ph type="sldNum" sz="quarter" idx="5"/>
          </p:nvPr>
        </p:nvSpPr>
        <p:spPr/>
        <p:txBody>
          <a:bodyPr/>
          <a:lstStyle/>
          <a:p>
            <a:fld id="{DEF75CB5-5666-5049-9AE0-38EFD385C21E}" type="slidenum">
              <a:rPr lang="en-US" smtClean="0"/>
              <a:t>21</a:t>
            </a:fld>
            <a:endParaRPr lang="en-US" dirty="0"/>
          </a:p>
        </p:txBody>
      </p:sp>
    </p:spTree>
    <p:extLst>
      <p:ext uri="{BB962C8B-B14F-4D97-AF65-F5344CB8AC3E}">
        <p14:creationId xmlns:p14="http://schemas.microsoft.com/office/powerpoint/2010/main" val="756667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C93F0-F9F2-BF13-2D35-7237534CD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BF73D-8CC5-9C23-89B4-ECF4FCE36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B353C-5BD1-47D3-3DDC-581435BF84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08C112-84E2-65E6-4312-959174DF1E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537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23</a:t>
            </a:fld>
            <a:endParaRPr lang="en-US" dirty="0"/>
          </a:p>
        </p:txBody>
      </p:sp>
    </p:spTree>
    <p:extLst>
      <p:ext uri="{BB962C8B-B14F-4D97-AF65-F5344CB8AC3E}">
        <p14:creationId xmlns:p14="http://schemas.microsoft.com/office/powerpoint/2010/main" val="4167890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66D48-944C-92C5-377D-B2573B484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2BB31-F73C-9FDD-1C82-1CA480152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06727-186C-B75A-404D-C134B6E1CD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66D617-E8D2-AE5A-79A4-C0EEB6B9CBF6}"/>
              </a:ext>
            </a:extLst>
          </p:cNvPr>
          <p:cNvSpPr>
            <a:spLocks noGrp="1"/>
          </p:cNvSpPr>
          <p:nvPr>
            <p:ph type="sldNum" sz="quarter" idx="5"/>
          </p:nvPr>
        </p:nvSpPr>
        <p:spPr/>
        <p:txBody>
          <a:bodyPr/>
          <a:lstStyle/>
          <a:p>
            <a:fld id="{DEF75CB5-5666-5049-9AE0-38EFD385C21E}" type="slidenum">
              <a:rPr lang="en-US" smtClean="0"/>
              <a:t>24</a:t>
            </a:fld>
            <a:endParaRPr lang="en-US" dirty="0"/>
          </a:p>
        </p:txBody>
      </p:sp>
    </p:spTree>
    <p:extLst>
      <p:ext uri="{BB962C8B-B14F-4D97-AF65-F5344CB8AC3E}">
        <p14:creationId xmlns:p14="http://schemas.microsoft.com/office/powerpoint/2010/main" val="309735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9261F-EDC4-AF8F-81FB-BB82A5C58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2F9A5-DB0E-3A6F-2820-979DE67C5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7E7FD-8629-7383-3084-FEF608107347}"/>
              </a:ext>
            </a:extLst>
          </p:cNvPr>
          <p:cNvSpPr>
            <a:spLocks noGrp="1"/>
          </p:cNvSpPr>
          <p:nvPr>
            <p:ph type="body" idx="1"/>
          </p:nvPr>
        </p:nvSpPr>
        <p:spPr/>
        <p:txBody>
          <a:bodyPr/>
          <a:lstStyle/>
          <a:p>
            <a:r>
              <a:rPr lang="en-US" dirty="0"/>
              <a:t>This is a report on what LICW offers and their techniques. It is not a comparison with other clubs, systems, </a:t>
            </a:r>
            <a:r>
              <a:rPr lang="en-US" dirty="0" err="1"/>
              <a:t>etc</a:t>
            </a:r>
            <a:r>
              <a:rPr lang="en-US" dirty="0"/>
              <a:t>, </a:t>
            </a:r>
          </a:p>
          <a:p>
            <a:r>
              <a:rPr lang="en-US" dirty="0"/>
              <a:t>I’m not claiming that LICW is the best. Look on the internet and there are plenty of classes, clubs, videos, podcasts, etc.</a:t>
            </a:r>
          </a:p>
          <a:p>
            <a:r>
              <a:rPr lang="en-US" dirty="0"/>
              <a:t>If you want to learn Morse code then find the system and class that works for you. </a:t>
            </a:r>
          </a:p>
          <a:p>
            <a:r>
              <a:rPr lang="en-US" dirty="0"/>
              <a:t>Some of the principles used by LICW are no doubt adopted by other classes and clubs.</a:t>
            </a:r>
          </a:p>
          <a:p>
            <a:r>
              <a:rPr lang="en-US" dirty="0"/>
              <a:t>I happened upon LICW early in my CW quest, was satisfied with what I found and have not investigated other options.</a:t>
            </a:r>
          </a:p>
          <a:p>
            <a:r>
              <a:rPr lang="en-US" dirty="0"/>
              <a:t>No claim is made that the techniques and resources discussed here are unique to LICW.</a:t>
            </a:r>
          </a:p>
          <a:p>
            <a:r>
              <a:rPr lang="en-US" dirty="0"/>
              <a:t> </a:t>
            </a:r>
          </a:p>
        </p:txBody>
      </p:sp>
      <p:sp>
        <p:nvSpPr>
          <p:cNvPr id="4" name="Slide Number Placeholder 3">
            <a:extLst>
              <a:ext uri="{FF2B5EF4-FFF2-40B4-BE49-F238E27FC236}">
                <a16:creationId xmlns:a16="http://schemas.microsoft.com/office/drawing/2014/main" id="{D8DD9E55-3973-8963-000E-FBCC11AB4041}"/>
              </a:ext>
            </a:extLst>
          </p:cNvPr>
          <p:cNvSpPr>
            <a:spLocks noGrp="1"/>
          </p:cNvSpPr>
          <p:nvPr>
            <p:ph type="sldNum" sz="quarter" idx="5"/>
          </p:nvPr>
        </p:nvSpPr>
        <p:spPr/>
        <p:txBody>
          <a:bodyPr/>
          <a:lstStyle/>
          <a:p>
            <a:fld id="{DEF75CB5-5666-5049-9AE0-38EFD385C21E}" type="slidenum">
              <a:rPr lang="en-US" smtClean="0"/>
              <a:t>3</a:t>
            </a:fld>
            <a:endParaRPr lang="en-US" dirty="0"/>
          </a:p>
        </p:txBody>
      </p:sp>
    </p:spTree>
    <p:extLst>
      <p:ext uri="{BB962C8B-B14F-4D97-AF65-F5344CB8AC3E}">
        <p14:creationId xmlns:p14="http://schemas.microsoft.com/office/powerpoint/2010/main" val="171336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FC0C0-1B55-76AD-942E-8F8188D02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83C66-CA6A-1F76-C42B-3237A8F16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00DEB-558D-1CCF-CABC-0B9BCF2A8C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7E7E8D-EE43-E86E-9731-452263D92C00}"/>
              </a:ext>
            </a:extLst>
          </p:cNvPr>
          <p:cNvSpPr>
            <a:spLocks noGrp="1"/>
          </p:cNvSpPr>
          <p:nvPr>
            <p:ph type="sldNum" sz="quarter" idx="5"/>
          </p:nvPr>
        </p:nvSpPr>
        <p:spPr/>
        <p:txBody>
          <a:bodyPr/>
          <a:lstStyle/>
          <a:p>
            <a:fld id="{DEF75CB5-5666-5049-9AE0-38EFD385C21E}" type="slidenum">
              <a:rPr lang="en-US" smtClean="0"/>
              <a:t>4</a:t>
            </a:fld>
            <a:endParaRPr lang="en-US" dirty="0"/>
          </a:p>
        </p:txBody>
      </p:sp>
    </p:spTree>
    <p:extLst>
      <p:ext uri="{BB962C8B-B14F-4D97-AF65-F5344CB8AC3E}">
        <p14:creationId xmlns:p14="http://schemas.microsoft.com/office/powerpoint/2010/main" val="392040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5</a:t>
            </a:fld>
            <a:endParaRPr lang="en-US" dirty="0"/>
          </a:p>
        </p:txBody>
      </p:sp>
    </p:spTree>
    <p:extLst>
      <p:ext uri="{BB962C8B-B14F-4D97-AF65-F5344CB8AC3E}">
        <p14:creationId xmlns:p14="http://schemas.microsoft.com/office/powerpoint/2010/main" val="1860164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C94C7-BD0C-BA85-DCBF-34E083D43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05EC4-1123-A6B1-CE58-9F050C9E8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D39D1-ADC5-C917-0720-9F1E431B584E}"/>
              </a:ext>
            </a:extLst>
          </p:cNvPr>
          <p:cNvSpPr>
            <a:spLocks noGrp="1"/>
          </p:cNvSpPr>
          <p:nvPr>
            <p:ph type="body" idx="1"/>
          </p:nvPr>
        </p:nvSpPr>
        <p:spPr/>
        <p:txBody>
          <a:bodyPr/>
          <a:lstStyle/>
          <a:p>
            <a:r>
              <a:rPr lang="en-US" dirty="0"/>
              <a:t>There was a lot of interest from the 20s to 50s , from both a military and commercial standpoint on effective teaching methods of Morse code. So, some of the people from LICW went back and dug out the original articles and papers to gleam from them any hints on the best ways to proceed. One paper, in particular, was written in 1936 by Koch  It was however in very formal academic German and even after professional translation was difficult to read. But they persisted and wove in some of the Koch methods into LICW curriculum,</a:t>
            </a:r>
          </a:p>
        </p:txBody>
      </p:sp>
      <p:sp>
        <p:nvSpPr>
          <p:cNvPr id="4" name="Slide Number Placeholder 3">
            <a:extLst>
              <a:ext uri="{FF2B5EF4-FFF2-40B4-BE49-F238E27FC236}">
                <a16:creationId xmlns:a16="http://schemas.microsoft.com/office/drawing/2014/main" id="{8603B2DC-665B-5FBD-EC70-2546C8FBFB83}"/>
              </a:ext>
            </a:extLst>
          </p:cNvPr>
          <p:cNvSpPr>
            <a:spLocks noGrp="1"/>
          </p:cNvSpPr>
          <p:nvPr>
            <p:ph type="sldNum" sz="quarter" idx="5"/>
          </p:nvPr>
        </p:nvSpPr>
        <p:spPr/>
        <p:txBody>
          <a:bodyPr/>
          <a:lstStyle/>
          <a:p>
            <a:fld id="{DEF75CB5-5666-5049-9AE0-38EFD385C21E}" type="slidenum">
              <a:rPr lang="en-US" smtClean="0"/>
              <a:t>6</a:t>
            </a:fld>
            <a:endParaRPr lang="en-US" dirty="0"/>
          </a:p>
        </p:txBody>
      </p:sp>
    </p:spTree>
    <p:extLst>
      <p:ext uri="{BB962C8B-B14F-4D97-AF65-F5344CB8AC3E}">
        <p14:creationId xmlns:p14="http://schemas.microsoft.com/office/powerpoint/2010/main" val="95546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C6EDF-F291-46E8-648A-4E18AD0AB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440DC-408B-385E-4B74-9FD5FC580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9A369-AB7B-BCFD-1087-D675D494FF5A}"/>
              </a:ext>
            </a:extLst>
          </p:cNvPr>
          <p:cNvSpPr>
            <a:spLocks noGrp="1"/>
          </p:cNvSpPr>
          <p:nvPr>
            <p:ph type="body" idx="1"/>
          </p:nvPr>
        </p:nvSpPr>
        <p:spPr/>
        <p:txBody>
          <a:bodyPr/>
          <a:lstStyle/>
          <a:p>
            <a:r>
              <a:rPr lang="en-US" dirty="0"/>
              <a:t>ICR stands for Instant Character recognition – knowing the character by the complete sound without having to break it down into </a:t>
            </a:r>
            <a:r>
              <a:rPr lang="en-US" dirty="0" err="1"/>
              <a:t>dits</a:t>
            </a:r>
            <a:r>
              <a:rPr lang="en-US" dirty="0"/>
              <a:t> and dahs</a:t>
            </a:r>
          </a:p>
          <a:p>
            <a:r>
              <a:rPr lang="en-US" dirty="0"/>
              <a:t>IER is Instant Error Recovery – if a character doesn’t come to you </a:t>
            </a:r>
            <a:r>
              <a:rPr lang="en-US" dirty="0" err="1"/>
              <a:t>you</a:t>
            </a:r>
            <a:r>
              <a:rPr lang="en-US" dirty="0"/>
              <a:t> have to develop the knack of just letting it go by instead of dwelling on it. If you keep trying to decode the character you </a:t>
            </a:r>
            <a:r>
              <a:rPr lang="en-US" dirty="0" err="1"/>
              <a:t>din;t</a:t>
            </a:r>
            <a:r>
              <a:rPr lang="en-US" dirty="0"/>
              <a:t> get a first you will rapidly fall behind and miss the rest of the message.</a:t>
            </a:r>
          </a:p>
        </p:txBody>
      </p:sp>
      <p:sp>
        <p:nvSpPr>
          <p:cNvPr id="4" name="Slide Number Placeholder 3">
            <a:extLst>
              <a:ext uri="{FF2B5EF4-FFF2-40B4-BE49-F238E27FC236}">
                <a16:creationId xmlns:a16="http://schemas.microsoft.com/office/drawing/2014/main" id="{2625F46A-E589-BF07-CCAC-3224F394C770}"/>
              </a:ext>
            </a:extLst>
          </p:cNvPr>
          <p:cNvSpPr>
            <a:spLocks noGrp="1"/>
          </p:cNvSpPr>
          <p:nvPr>
            <p:ph type="sldNum" sz="quarter" idx="5"/>
          </p:nvPr>
        </p:nvSpPr>
        <p:spPr/>
        <p:txBody>
          <a:bodyPr/>
          <a:lstStyle/>
          <a:p>
            <a:fld id="{DEF75CB5-5666-5049-9AE0-38EFD385C21E}" type="slidenum">
              <a:rPr lang="en-US" smtClean="0"/>
              <a:t>7</a:t>
            </a:fld>
            <a:endParaRPr lang="en-US" dirty="0"/>
          </a:p>
        </p:txBody>
      </p:sp>
    </p:spTree>
    <p:extLst>
      <p:ext uri="{BB962C8B-B14F-4D97-AF65-F5344CB8AC3E}">
        <p14:creationId xmlns:p14="http://schemas.microsoft.com/office/powerpoint/2010/main" val="188163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99BFE-C802-A47D-B028-8BBFFC8FA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F048B-8ACF-7EA6-1CB8-26896915EA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DE0E6-D6AC-D9FD-B63C-5DC19E5BD5C5}"/>
              </a:ext>
            </a:extLst>
          </p:cNvPr>
          <p:cNvSpPr>
            <a:spLocks noGrp="1"/>
          </p:cNvSpPr>
          <p:nvPr>
            <p:ph type="body" idx="1"/>
          </p:nvPr>
        </p:nvSpPr>
        <p:spPr/>
        <p:txBody>
          <a:bodyPr/>
          <a:lstStyle/>
          <a:p>
            <a:r>
              <a:rPr lang="en-US" dirty="0"/>
              <a:t>Another method LICW adopted was to do a character analysis of actual QSOs with the idea of introducing the characters most frequently used early in the character learning sequence.</a:t>
            </a:r>
          </a:p>
        </p:txBody>
      </p:sp>
      <p:sp>
        <p:nvSpPr>
          <p:cNvPr id="4" name="Slide Number Placeholder 3">
            <a:extLst>
              <a:ext uri="{FF2B5EF4-FFF2-40B4-BE49-F238E27FC236}">
                <a16:creationId xmlns:a16="http://schemas.microsoft.com/office/drawing/2014/main" id="{1A98E11D-CC1F-77C8-C4F4-1B76E5112E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382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14E65-3B3D-DFD7-50A5-AF087711EC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589AE-024C-C260-79F0-461B86179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E0A80-AC9E-CA6C-1384-6B52F72D5219}"/>
              </a:ext>
            </a:extLst>
          </p:cNvPr>
          <p:cNvSpPr>
            <a:spLocks noGrp="1"/>
          </p:cNvSpPr>
          <p:nvPr>
            <p:ph type="body" idx="1"/>
          </p:nvPr>
        </p:nvSpPr>
        <p:spPr/>
        <p:txBody>
          <a:bodyPr/>
          <a:lstStyle/>
          <a:p>
            <a:r>
              <a:rPr lang="en-US" dirty="0"/>
              <a:t>Let’s talk about spacing of characters and Farnsworth.</a:t>
            </a:r>
          </a:p>
          <a:p>
            <a:r>
              <a:rPr lang="en-US" dirty="0"/>
              <a:t>So , the proper spacing of CW is – if a </a:t>
            </a:r>
            <a:r>
              <a:rPr lang="en-US" dirty="0" err="1"/>
              <a:t>dit</a:t>
            </a:r>
            <a:r>
              <a:rPr lang="en-US" dirty="0"/>
              <a:t> is one unit of time then a dah should be 3 units and within in a single character there should be 1 unit of space (empty air) between the </a:t>
            </a:r>
            <a:r>
              <a:rPr lang="en-US" dirty="0" err="1"/>
              <a:t>dits</a:t>
            </a:r>
            <a:r>
              <a:rPr lang="en-US" dirty="0"/>
              <a:t> and dahs.</a:t>
            </a:r>
          </a:p>
          <a:p>
            <a:r>
              <a:rPr lang="en-US" dirty="0"/>
              <a:t>Between characters there should be 3 units of space and between words there should be 7 units of space.</a:t>
            </a:r>
          </a:p>
          <a:p>
            <a:endParaRPr lang="en-US" dirty="0"/>
          </a:p>
          <a:p>
            <a:r>
              <a:rPr lang="en-US" dirty="0"/>
              <a:t>The Farnsworth technique is to add a little extra spacing between characters and between words with the idea that this can give the beginner a little help in comprehension. The idea is credited to </a:t>
            </a:r>
          </a:p>
          <a:p>
            <a:r>
              <a:rPr lang="en-US" sz="1200" b="0" i="0" kern="1200" dirty="0">
                <a:solidFill>
                  <a:schemeClr val="tx1"/>
                </a:solidFill>
                <a:effectLst/>
                <a:latin typeface="+mn-lt"/>
                <a:ea typeface="+mn-ea"/>
                <a:cs typeface="+mn-cs"/>
              </a:rPr>
              <a:t>Donald R. “Russ” Farnsworth, W6TTB, SK. Who puzzlingly did not use that method in his own teaching.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Farnsworth as adopted by LICW is used in beginning classes to give the student a little help in “Instant Character recognition – ICR”. You will see code speeds in tools and texts given as xx/</a:t>
            </a:r>
            <a:r>
              <a:rPr lang="en-US" sz="1200" b="0" i="0" kern="1200" dirty="0" err="1">
                <a:solidFill>
                  <a:schemeClr val="tx1"/>
                </a:solidFill>
                <a:effectLst/>
                <a:latin typeface="+mn-lt"/>
                <a:ea typeface="+mn-ea"/>
                <a:cs typeface="+mn-cs"/>
              </a:rPr>
              <a:t>yy</a:t>
            </a:r>
            <a:r>
              <a:rPr lang="en-US" sz="1200" b="0" i="0" kern="1200" dirty="0">
                <a:solidFill>
                  <a:schemeClr val="tx1"/>
                </a:solidFill>
                <a:effectLst/>
                <a:latin typeface="+mn-lt"/>
                <a:ea typeface="+mn-ea"/>
                <a:cs typeface="+mn-cs"/>
              </a:rPr>
              <a:t> where xx is the single character speed and </a:t>
            </a:r>
            <a:r>
              <a:rPr lang="en-US" sz="1200" b="0" i="0" kern="1200" dirty="0" err="1">
                <a:solidFill>
                  <a:schemeClr val="tx1"/>
                </a:solidFill>
                <a:effectLst/>
                <a:latin typeface="+mn-lt"/>
                <a:ea typeface="+mn-ea"/>
                <a:cs typeface="+mn-cs"/>
              </a:rPr>
              <a:t>yy</a:t>
            </a:r>
            <a:r>
              <a:rPr lang="en-US" sz="1200" b="0" i="0" kern="1200" dirty="0">
                <a:solidFill>
                  <a:schemeClr val="tx1"/>
                </a:solidFill>
                <a:effectLst/>
                <a:latin typeface="+mn-lt"/>
                <a:ea typeface="+mn-ea"/>
                <a:cs typeface="+mn-cs"/>
              </a:rPr>
              <a:t> is the overall word speed -  for example 14/10 where the first number represents the speed of individual characters and the second number  represents the overall speed of the word or phrase once a little of spacing is added inter character and inter word.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goal of course is as proficiency is obtained, the additional spacing is cut down until a student is receiving and sending at xx/xx.</a:t>
            </a:r>
            <a:endParaRPr lang="en-US" dirty="0"/>
          </a:p>
        </p:txBody>
      </p:sp>
      <p:sp>
        <p:nvSpPr>
          <p:cNvPr id="4" name="Slide Number Placeholder 3">
            <a:extLst>
              <a:ext uri="{FF2B5EF4-FFF2-40B4-BE49-F238E27FC236}">
                <a16:creationId xmlns:a16="http://schemas.microsoft.com/office/drawing/2014/main" id="{1AEB61C1-B243-FFC4-B96C-9EB4280FAF07}"/>
              </a:ext>
            </a:extLst>
          </p:cNvPr>
          <p:cNvSpPr>
            <a:spLocks noGrp="1"/>
          </p:cNvSpPr>
          <p:nvPr>
            <p:ph type="sldNum" sz="quarter" idx="5"/>
          </p:nvPr>
        </p:nvSpPr>
        <p:spPr/>
        <p:txBody>
          <a:bodyPr/>
          <a:lstStyle/>
          <a:p>
            <a:fld id="{DEF75CB5-5666-5049-9AE0-38EFD385C21E}" type="slidenum">
              <a:rPr lang="en-US" smtClean="0"/>
              <a:t>9</a:t>
            </a:fld>
            <a:endParaRPr lang="en-US" dirty="0"/>
          </a:p>
        </p:txBody>
      </p:sp>
    </p:spTree>
    <p:extLst>
      <p:ext uri="{BB962C8B-B14F-4D97-AF65-F5344CB8AC3E}">
        <p14:creationId xmlns:p14="http://schemas.microsoft.com/office/powerpoint/2010/main" val="1568824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0" y="304799"/>
            <a:ext cx="12191998" cy="3215641"/>
          </a:xfrm>
        </p:spPr>
        <p:txBody>
          <a:bodyPr lIns="0" rIns="0" bIns="0" anchor="b" anchorCtr="0">
            <a:noAutofit/>
          </a:bodyPr>
          <a:lstStyle>
            <a:lvl1pPr algn="ctr">
              <a:defRPr sz="6000" kern="1200" cap="all" spc="300" baseline="0">
                <a:solidFill>
                  <a:schemeClr val="accent3">
                    <a:lumMod val="75000"/>
                  </a:schemeClr>
                </a:solidFill>
              </a:defRPr>
            </a:lvl1pPr>
          </a:lstStyle>
          <a:p>
            <a:r>
              <a:rPr lang="en-US" dirty="0"/>
              <a:t>Click to add title</a:t>
            </a:r>
          </a:p>
        </p:txBody>
      </p:sp>
      <p:sp>
        <p:nvSpPr>
          <p:cNvPr id="12" name="Subtitle 2">
            <a:extLst>
              <a:ext uri="{FF2B5EF4-FFF2-40B4-BE49-F238E27FC236}">
                <a16:creationId xmlns:a16="http://schemas.microsoft.com/office/drawing/2014/main" id="{58B9CAE2-F3DD-D6D3-96C8-D947A4117752}"/>
              </a:ext>
            </a:extLst>
          </p:cNvPr>
          <p:cNvSpPr>
            <a:spLocks noGrp="1"/>
          </p:cNvSpPr>
          <p:nvPr>
            <p:ph type="subTitle" idx="1" hasCustomPrompt="1"/>
          </p:nvPr>
        </p:nvSpPr>
        <p:spPr>
          <a:xfrm>
            <a:off x="3" y="3670628"/>
            <a:ext cx="12191997" cy="2577772"/>
          </a:xfrm>
        </p:spPr>
        <p:txBody>
          <a:bodyPr>
            <a:noAutofit/>
          </a:bodyPr>
          <a:lstStyle>
            <a:lvl1pPr marL="0" indent="0" algn="ctr">
              <a:buNone/>
              <a:defRPr sz="3200" b="0" i="0" cap="all" spc="600" baseline="0">
                <a:solidFill>
                  <a:schemeClr val="accent3"/>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11932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 column">
    <p:bg>
      <p:bgPr>
        <a:gradFill>
          <a:gsLst>
            <a:gs pos="100000">
              <a:schemeClr val="tx2"/>
            </a:gs>
            <a:gs pos="81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23B0D0-B01D-0BB0-6127-A878BE49D18E}"/>
              </a:ext>
              <a:ext uri="{C183D7F6-B498-43B3-948B-1728B52AA6E4}">
                <adec:decorative xmlns:adec="http://schemas.microsoft.com/office/drawing/2017/decorative" val="1"/>
              </a:ext>
            </a:extLst>
          </p:cNvPr>
          <p:cNvSpPr/>
          <p:nvPr userDrawn="1"/>
        </p:nvSpPr>
        <p:spPr>
          <a:xfrm>
            <a:off x="6039728" y="-6350"/>
            <a:ext cx="6154615"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6889627" y="173736"/>
            <a:ext cx="4352662" cy="220370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Picture Placeholder 9">
            <a:extLst>
              <a:ext uri="{FF2B5EF4-FFF2-40B4-BE49-F238E27FC236}">
                <a16:creationId xmlns:a16="http://schemas.microsoft.com/office/drawing/2014/main" id="{6C363351-4779-B42E-ED7A-C4AF2920BABC}"/>
              </a:ext>
            </a:extLst>
          </p:cNvPr>
          <p:cNvSpPr>
            <a:spLocks noGrp="1"/>
          </p:cNvSpPr>
          <p:nvPr>
            <p:ph type="pic" sz="quarter" idx="37"/>
          </p:nvPr>
        </p:nvSpPr>
        <p:spPr>
          <a:xfrm>
            <a:off x="336550" y="336550"/>
            <a:ext cx="5303640" cy="6184900"/>
          </a:xfrm>
        </p:spPr>
        <p:txBody>
          <a:bodyPr/>
          <a:lstStyle>
            <a:lvl1pPr algn="ctr">
              <a:defRPr sz="2000"/>
            </a:lvl1pPr>
          </a:lstStyle>
          <a:p>
            <a:r>
              <a:rPr lang="en-US"/>
              <a:t>Click icon to add picture</a:t>
            </a:r>
            <a:endParaRPr lang="en-US" dirty="0"/>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6889627" y="3104277"/>
            <a:ext cx="4371560" cy="3022201"/>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cxnSp>
        <p:nvCxnSpPr>
          <p:cNvPr id="4" name="Straight Connector 3">
            <a:extLst>
              <a:ext uri="{FF2B5EF4-FFF2-40B4-BE49-F238E27FC236}">
                <a16:creationId xmlns:a16="http://schemas.microsoft.com/office/drawing/2014/main" id="{F0712911-615E-724B-FC0F-996291526D31}"/>
              </a:ext>
              <a:ext uri="{C183D7F6-B498-43B3-948B-1728B52AA6E4}">
                <adec:decorative xmlns:adec="http://schemas.microsoft.com/office/drawing/2017/decorative" val="1"/>
              </a:ext>
            </a:extLst>
          </p:cNvPr>
          <p:cNvCxnSpPr>
            <a:cxnSpLocks/>
          </p:cNvCxnSpPr>
          <p:nvPr userDrawn="1"/>
        </p:nvCxnSpPr>
        <p:spPr>
          <a:xfrm>
            <a:off x="6889627" y="2679480"/>
            <a:ext cx="4352662"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082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2 column">
    <p:bg>
      <p:bgPr>
        <a:gradFill>
          <a:gsLst>
            <a:gs pos="100000">
              <a:schemeClr val="tx2"/>
            </a:gs>
            <a:gs pos="81000">
              <a:schemeClr val="accent6"/>
            </a:gs>
            <a:gs pos="55000">
              <a:srgbClr val="02090E"/>
            </a:gs>
            <a:gs pos="14000">
              <a:schemeClr val="accent4">
                <a:lumMod val="75000"/>
              </a:schemeClr>
            </a:gs>
            <a:gs pos="0">
              <a:schemeClr val="accent4"/>
            </a:gs>
          </a:gsLst>
          <a:lin ang="27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FF0E2-6B47-67EB-D6AA-D972E7B7C367}"/>
              </a:ext>
              <a:ext uri="{C183D7F6-B498-43B3-948B-1728B52AA6E4}">
                <adec:decorative xmlns:adec="http://schemas.microsoft.com/office/drawing/2017/decorative" val="1"/>
              </a:ext>
            </a:extLst>
          </p:cNvPr>
          <p:cNvSpPr/>
          <p:nvPr userDrawn="1"/>
        </p:nvSpPr>
        <p:spPr>
          <a:xfrm>
            <a:off x="0" y="-6350"/>
            <a:ext cx="464695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cxnSp>
        <p:nvCxnSpPr>
          <p:cNvPr id="4" name="Straight Connector 3">
            <a:extLst>
              <a:ext uri="{FF2B5EF4-FFF2-40B4-BE49-F238E27FC236}">
                <a16:creationId xmlns:a16="http://schemas.microsoft.com/office/drawing/2014/main" id="{94827F6F-999F-23E9-8C09-325D1A76B07A}"/>
              </a:ext>
              <a:ext uri="{C183D7F6-B498-43B3-948B-1728B52AA6E4}">
                <adec:decorative xmlns:adec="http://schemas.microsoft.com/office/drawing/2017/decorative" val="1"/>
              </a:ext>
            </a:extLst>
          </p:cNvPr>
          <p:cNvCxnSpPr>
            <a:cxnSpLocks/>
          </p:cNvCxnSpPr>
          <p:nvPr userDrawn="1"/>
        </p:nvCxnSpPr>
        <p:spPr>
          <a:xfrm>
            <a:off x="835831" y="2680134"/>
            <a:ext cx="3114078"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171396"/>
            <a:ext cx="3736630" cy="2202350"/>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41716" y="3078480"/>
            <a:ext cx="3108193" cy="3047997"/>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2" name="Table Placeholder 11">
            <a:extLst>
              <a:ext uri="{FF2B5EF4-FFF2-40B4-BE49-F238E27FC236}">
                <a16:creationId xmlns:a16="http://schemas.microsoft.com/office/drawing/2014/main" id="{D360C16C-E69B-FDEF-F033-CA9A2E238288}"/>
              </a:ext>
            </a:extLst>
          </p:cNvPr>
          <p:cNvSpPr>
            <a:spLocks noGrp="1"/>
          </p:cNvSpPr>
          <p:nvPr>
            <p:ph type="tbl" sz="quarter" idx="37"/>
          </p:nvPr>
        </p:nvSpPr>
        <p:spPr>
          <a:xfrm>
            <a:off x="5067300" y="404813"/>
            <a:ext cx="6705600" cy="6048375"/>
          </a:xfrm>
        </p:spPr>
        <p:txBody>
          <a:bodyPr/>
          <a:lstStyle>
            <a:lvl1pPr>
              <a:defRPr sz="2400">
                <a:latin typeface="+mn-lt"/>
              </a:defRPr>
            </a:lvl1pPr>
          </a:lstStyle>
          <a:p>
            <a:r>
              <a:rPr lang="en-US"/>
              <a:t>Click icon to add table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Tree>
    <p:extLst>
      <p:ext uri="{BB962C8B-B14F-4D97-AF65-F5344CB8AC3E}">
        <p14:creationId xmlns:p14="http://schemas.microsoft.com/office/powerpoint/2010/main" val="39072198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6A82D-0723-4BA3-0283-9F0D67B0CEF4}"/>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6A20A5FD-BDFB-45F2-E644-E93FB81CA575}"/>
              </a:ext>
              <a:ext uri="{C183D7F6-B498-43B3-948B-1728B52AA6E4}">
                <adec:decorative xmlns:adec="http://schemas.microsoft.com/office/drawing/2017/decorative" val="1"/>
              </a:ext>
            </a:extLst>
          </p:cNvPr>
          <p:cNvCxnSpPr>
            <a:cxnSpLocks/>
          </p:cNvCxnSpPr>
          <p:nvPr userDrawn="1"/>
        </p:nvCxnSpPr>
        <p:spPr>
          <a:xfrm>
            <a:off x="807039" y="1983416"/>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33562" y="433906"/>
            <a:ext cx="10515601"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14302" y="2465535"/>
            <a:ext cx="7303538" cy="3427265"/>
          </a:xfrm>
        </p:spPr>
        <p:txBody>
          <a:bodyPr/>
          <a:lstStyle>
            <a:lvl1pPr marL="283464" indent="-283464">
              <a:lnSpc>
                <a:spcPct val="120000"/>
              </a:lnSpc>
              <a:spcBef>
                <a:spcPts val="1000"/>
              </a:spcBef>
              <a:buClr>
                <a:schemeClr val="accent3"/>
              </a:buClr>
              <a:buFont typeface="Arial" panose="020B0604020202020204" pitchFamily="34" charset="0"/>
              <a:buChar char="•"/>
              <a:defRPr sz="1800" spc="0" baseline="0">
                <a:solidFill>
                  <a:schemeClr val="bg1"/>
                </a:solidFill>
                <a:latin typeface="+mn-lt"/>
              </a:defRPr>
            </a:lvl1pPr>
            <a:lvl2pPr marL="566928" indent="-283464">
              <a:lnSpc>
                <a:spcPct val="120000"/>
              </a:lnSpc>
              <a:spcBef>
                <a:spcPts val="500"/>
              </a:spcBef>
              <a:buClr>
                <a:schemeClr val="accent3"/>
              </a:buClr>
              <a:defRPr sz="1800" spc="0"/>
            </a:lvl2pPr>
            <a:lvl3pPr marL="859536" indent="-283464">
              <a:lnSpc>
                <a:spcPct val="120000"/>
              </a:lnSpc>
              <a:spcBef>
                <a:spcPts val="500"/>
              </a:spcBef>
              <a:buClr>
                <a:schemeClr val="accent3"/>
              </a:buClr>
              <a:defRPr sz="1800" spc="0"/>
            </a:lvl3pPr>
            <a:lvl4pPr marL="1152144">
              <a:lnSpc>
                <a:spcPct val="120000"/>
              </a:lnSpc>
              <a:spcBef>
                <a:spcPts val="500"/>
              </a:spcBef>
              <a:buClr>
                <a:schemeClr val="accent3"/>
              </a:buCl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0" name="Content Placeholder 9">
            <a:extLst>
              <a:ext uri="{FF2B5EF4-FFF2-40B4-BE49-F238E27FC236}">
                <a16:creationId xmlns:a16="http://schemas.microsoft.com/office/drawing/2014/main" id="{4E7FC75E-AA73-003E-D4E3-B1819886AF9C}"/>
              </a:ext>
            </a:extLst>
          </p:cNvPr>
          <p:cNvSpPr>
            <a:spLocks noGrp="1"/>
          </p:cNvSpPr>
          <p:nvPr>
            <p:ph sz="quarter" idx="37" hasCustomPrompt="1"/>
          </p:nvPr>
        </p:nvSpPr>
        <p:spPr>
          <a:xfrm>
            <a:off x="8392160" y="2465388"/>
            <a:ext cx="2856865" cy="3427412"/>
          </a:xfrm>
        </p:spPr>
        <p:txBody>
          <a:bodyPr/>
          <a:lstStyle>
            <a:lvl1pPr marL="0" indent="0">
              <a:lnSpc>
                <a:spcPct val="120000"/>
              </a:lnSpc>
              <a:spcBef>
                <a:spcPts val="1000"/>
              </a:spcBef>
              <a:buFont typeface="Arial" panose="020B0604020202020204" pitchFamily="34" charset="0"/>
              <a:buNone/>
              <a:defRPr sz="1800">
                <a:solidFill>
                  <a:schemeClr val="bg1"/>
                </a:solidFill>
                <a:latin typeface="+mn-lt"/>
              </a:defRPr>
            </a:lvl1pPr>
            <a:lvl2pPr marL="457200" indent="0">
              <a:lnSpc>
                <a:spcPct val="120000"/>
              </a:lnSpc>
              <a:spcBef>
                <a:spcPts val="1000"/>
              </a:spcBef>
              <a:buNone/>
              <a:defRPr sz="1600">
                <a:solidFill>
                  <a:schemeClr val="bg1"/>
                </a:solidFill>
                <a:latin typeface="+mn-lt"/>
              </a:defRPr>
            </a:lvl2pPr>
            <a:lvl3pPr marL="914400" indent="0">
              <a:lnSpc>
                <a:spcPct val="120000"/>
              </a:lnSpc>
              <a:spcBef>
                <a:spcPts val="1000"/>
              </a:spcBef>
              <a:buNone/>
              <a:defRPr sz="1400">
                <a:solidFill>
                  <a:schemeClr val="bg1"/>
                </a:solidFill>
                <a:latin typeface="+mn-lt"/>
              </a:defRPr>
            </a:lvl3pPr>
            <a:lvl4pPr marL="1371600" indent="0">
              <a:lnSpc>
                <a:spcPct val="120000"/>
              </a:lnSpc>
              <a:spcBef>
                <a:spcPts val="1000"/>
              </a:spcBef>
              <a:buNone/>
              <a:defRPr sz="1200">
                <a:solidFill>
                  <a:schemeClr val="bg1"/>
                </a:solidFill>
                <a:latin typeface="+mn-lt"/>
              </a:defRPr>
            </a:lvl4pPr>
            <a:lvl5pPr marL="1828800" indent="0">
              <a:lnSpc>
                <a:spcPct val="120000"/>
              </a:lnSpc>
              <a:spcBef>
                <a:spcPts val="1000"/>
              </a:spcBef>
              <a:buNone/>
              <a:defRPr sz="12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245611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51531-1219-2E4B-DCE7-C6FD9D809F0C}"/>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BEC02E56-87A4-158A-F0B0-DB8E9BE3AE5E}"/>
              </a:ext>
              <a:ext uri="{C183D7F6-B498-43B3-948B-1728B52AA6E4}">
                <adec:decorative xmlns:adec="http://schemas.microsoft.com/office/drawing/2017/decorative" val="1"/>
              </a:ext>
            </a:extLst>
          </p:cNvPr>
          <p:cNvCxnSpPr>
            <a:cxnSpLocks/>
          </p:cNvCxnSpPr>
          <p:nvPr userDrawn="1"/>
        </p:nvCxnSpPr>
        <p:spPr>
          <a:xfrm>
            <a:off x="807039" y="1991547"/>
            <a:ext cx="10546763"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643842"/>
            <a:ext cx="10515601" cy="1140849"/>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Table Placeholder 9">
            <a:extLst>
              <a:ext uri="{FF2B5EF4-FFF2-40B4-BE49-F238E27FC236}">
                <a16:creationId xmlns:a16="http://schemas.microsoft.com/office/drawing/2014/main" id="{471D7DE3-05F5-8052-02FA-6EF9717E15BE}"/>
              </a:ext>
            </a:extLst>
          </p:cNvPr>
          <p:cNvSpPr>
            <a:spLocks noGrp="1"/>
          </p:cNvSpPr>
          <p:nvPr>
            <p:ph type="tbl" sz="quarter" idx="13"/>
          </p:nvPr>
        </p:nvSpPr>
        <p:spPr>
          <a:xfrm>
            <a:off x="835025" y="2560638"/>
            <a:ext cx="10515600" cy="3478212"/>
          </a:xfrm>
        </p:spPr>
        <p:txBody>
          <a:bodyPr/>
          <a:lstStyle>
            <a:lvl1pPr>
              <a:defRPr sz="2400">
                <a:latin typeface="+mn-lt"/>
              </a:defRPr>
            </a:lvl1pPr>
          </a:lstStyle>
          <a:p>
            <a:r>
              <a:rPr lang="en-US"/>
              <a:t>Click icon to add table</a:t>
            </a:r>
            <a:endParaRPr lang="en-US" dirty="0"/>
          </a:p>
        </p:txBody>
      </p:sp>
      <p:cxnSp>
        <p:nvCxnSpPr>
          <p:cNvPr id="8" name="Straight Connector 7">
            <a:extLst>
              <a:ext uri="{FF2B5EF4-FFF2-40B4-BE49-F238E27FC236}">
                <a16:creationId xmlns:a16="http://schemas.microsoft.com/office/drawing/2014/main" id="{6468DE94-FC46-A848-7949-ABFEADADEA16}"/>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45459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gradFill>
          <a:gsLst>
            <a:gs pos="81987">
              <a:schemeClr val="accent6">
                <a:lumMod val="50000"/>
              </a:schemeClr>
            </a:gs>
            <a:gs pos="35040">
              <a:srgbClr val="020B11"/>
            </a:gs>
            <a:gs pos="11979">
              <a:schemeClr val="accent4">
                <a:lumMod val="50000"/>
              </a:schemeClr>
            </a:gs>
            <a:gs pos="0">
              <a:schemeClr val="accent4"/>
            </a:gs>
            <a:gs pos="99000">
              <a:schemeClr val="tx2"/>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9F5C3D-E9E6-75E0-BF7D-799B5CFE5ED0}"/>
              </a:ext>
              <a:ext uri="{C183D7F6-B498-43B3-948B-1728B52AA6E4}">
                <adec:decorative xmlns:adec="http://schemas.microsoft.com/office/drawing/2017/decorative" val="1"/>
              </a:ext>
            </a:extLst>
          </p:cNvPr>
          <p:cNvGrpSpPr/>
          <p:nvPr userDrawn="1"/>
        </p:nvGrpSpPr>
        <p:grpSpPr>
          <a:xfrm>
            <a:off x="4575462" y="4137"/>
            <a:ext cx="7616537" cy="6853863"/>
            <a:chOff x="4575462" y="4137"/>
            <a:chExt cx="7616537" cy="6853863"/>
          </a:xfrm>
        </p:grpSpPr>
        <p:grpSp>
          <p:nvGrpSpPr>
            <p:cNvPr id="16" name="Group 15">
              <a:extLst>
                <a:ext uri="{FF2B5EF4-FFF2-40B4-BE49-F238E27FC236}">
                  <a16:creationId xmlns:a16="http://schemas.microsoft.com/office/drawing/2014/main" id="{CDE1D2C2-40C4-6B80-E8C6-B4CE94C23037}"/>
                </a:ext>
              </a:extLst>
            </p:cNvPr>
            <p:cNvGrpSpPr/>
            <p:nvPr/>
          </p:nvGrpSpPr>
          <p:grpSpPr>
            <a:xfrm>
              <a:off x="4575462" y="691665"/>
              <a:ext cx="364018" cy="857035"/>
              <a:chOff x="468157" y="1144246"/>
              <a:chExt cx="364018" cy="857035"/>
            </a:xfrm>
          </p:grpSpPr>
          <p:sp>
            <p:nvSpPr>
              <p:cNvPr id="27" name="Oval 26">
                <a:extLst>
                  <a:ext uri="{FF2B5EF4-FFF2-40B4-BE49-F238E27FC236}">
                    <a16:creationId xmlns:a16="http://schemas.microsoft.com/office/drawing/2014/main" id="{7C904D88-E1BE-F1FA-D405-F55DA966DA84}"/>
                  </a:ext>
                  <a:ext uri="{C183D7F6-B498-43B3-948B-1728B52AA6E4}">
                    <adec:decorative xmlns:adec="http://schemas.microsoft.com/office/drawing/2017/decorative" val="1"/>
                  </a:ext>
                </a:extLst>
              </p:cNvPr>
              <p:cNvSpPr/>
              <p:nvPr/>
            </p:nvSpPr>
            <p:spPr>
              <a:xfrm>
                <a:off x="705405" y="1144246"/>
                <a:ext cx="126770" cy="126770"/>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 name="Graphic 12">
                <a:extLst>
                  <a:ext uri="{FF2B5EF4-FFF2-40B4-BE49-F238E27FC236}">
                    <a16:creationId xmlns:a16="http://schemas.microsoft.com/office/drawing/2014/main" id="{1D8F0816-C429-D32E-058B-33405874DFA7}"/>
                  </a:ext>
                  <a:ext uri="{C183D7F6-B498-43B3-948B-1728B52AA6E4}">
                    <adec:decorative xmlns:adec="http://schemas.microsoft.com/office/drawing/2017/decorative" val="1"/>
                  </a:ext>
                </a:extLst>
              </p:cNvPr>
              <p:cNvSpPr/>
              <p:nvPr/>
            </p:nvSpPr>
            <p:spPr>
              <a:xfrm>
                <a:off x="468157" y="1963496"/>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pic>
          <p:nvPicPr>
            <p:cNvPr id="4" name="Content Placeholder 14">
              <a:extLst>
                <a:ext uri="{FF2B5EF4-FFF2-40B4-BE49-F238E27FC236}">
                  <a16:creationId xmlns:a16="http://schemas.microsoft.com/office/drawing/2014/main" id="{14AC0A97-7D79-3DBE-FB53-A9EBFD806E0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2796" y="4137"/>
              <a:ext cx="5649203" cy="6853863"/>
            </a:xfrm>
            <a:prstGeom prst="rect">
              <a:avLst/>
            </a:prstGeom>
          </p:spPr>
        </p:pic>
      </p:grpSp>
      <p:sp>
        <p:nvSpPr>
          <p:cNvPr id="2" name="Title 1">
            <a:extLst>
              <a:ext uri="{FF2B5EF4-FFF2-40B4-BE49-F238E27FC236}">
                <a16:creationId xmlns:a16="http://schemas.microsoft.com/office/drawing/2014/main" id="{51E83F98-B388-2594-BACB-E3DB652C97D5}"/>
              </a:ext>
            </a:extLst>
          </p:cNvPr>
          <p:cNvSpPr>
            <a:spLocks noGrp="1"/>
          </p:cNvSpPr>
          <p:nvPr>
            <p:ph type="title" hasCustomPrompt="1"/>
          </p:nvPr>
        </p:nvSpPr>
        <p:spPr>
          <a:xfrm>
            <a:off x="835831" y="173735"/>
            <a:ext cx="4409514" cy="2203704"/>
          </a:xfrm>
        </p:spPr>
        <p:txBody>
          <a:bodyPr anchor="b">
            <a:noAutofit/>
          </a:bodyPr>
          <a:lstStyle>
            <a:lvl1pPr>
              <a:defRPr sz="3200" cap="all" baseline="0">
                <a:solidFill>
                  <a:schemeClr val="accent3"/>
                </a:solidFill>
              </a:defRPr>
            </a:lvl1pPr>
          </a:lstStyle>
          <a:p>
            <a:r>
              <a:rPr lang="en-US" dirty="0"/>
              <a:t>Click to add title</a:t>
            </a:r>
          </a:p>
        </p:txBody>
      </p:sp>
      <p:sp>
        <p:nvSpPr>
          <p:cNvPr id="7" name="Content Placeholder 6">
            <a:extLst>
              <a:ext uri="{FF2B5EF4-FFF2-40B4-BE49-F238E27FC236}">
                <a16:creationId xmlns:a16="http://schemas.microsoft.com/office/drawing/2014/main" id="{0D9D0F3E-69D8-49F3-5D7A-71FDC4E3EEE3}"/>
              </a:ext>
            </a:extLst>
          </p:cNvPr>
          <p:cNvSpPr>
            <a:spLocks noGrp="1"/>
          </p:cNvSpPr>
          <p:nvPr>
            <p:ph sz="quarter" idx="14" hasCustomPrompt="1"/>
          </p:nvPr>
        </p:nvSpPr>
        <p:spPr>
          <a:xfrm>
            <a:off x="831850" y="3079119"/>
            <a:ext cx="4413250" cy="2752725"/>
          </a:xfrm>
        </p:spPr>
        <p:txBody>
          <a:bodyPr/>
          <a:lstStyle>
            <a:lvl1pPr>
              <a:lnSpc>
                <a:spcPct val="120000"/>
              </a:lnSpc>
              <a:spcBef>
                <a:spcPts val="1000"/>
              </a:spcBef>
              <a:defRPr sz="1800">
                <a:solidFill>
                  <a:schemeClr val="bg1"/>
                </a:solidFill>
                <a:latin typeface="+mn-lt"/>
              </a:defRPr>
            </a:lvl1pPr>
            <a:lvl2pPr>
              <a:lnSpc>
                <a:spcPct val="120000"/>
              </a:lnSpc>
              <a:spcBef>
                <a:spcPts val="1000"/>
              </a:spcBef>
              <a:buClr>
                <a:schemeClr val="accent3"/>
              </a:buClr>
              <a:defRPr sz="1600">
                <a:solidFill>
                  <a:schemeClr val="bg1"/>
                </a:solidFill>
                <a:latin typeface="+mn-lt"/>
              </a:defRPr>
            </a:lvl2pPr>
            <a:lvl3pPr>
              <a:lnSpc>
                <a:spcPct val="120000"/>
              </a:lnSpc>
              <a:spcBef>
                <a:spcPts val="1000"/>
              </a:spcBef>
              <a:buClr>
                <a:schemeClr val="accent3"/>
              </a:buClr>
              <a:defRPr sz="1400">
                <a:solidFill>
                  <a:schemeClr val="bg1"/>
                </a:solidFill>
                <a:latin typeface="+mn-lt"/>
              </a:defRPr>
            </a:lvl3pPr>
            <a:lvl4pPr>
              <a:lnSpc>
                <a:spcPct val="120000"/>
              </a:lnSpc>
              <a:spcBef>
                <a:spcPts val="1000"/>
              </a:spcBef>
              <a:buClr>
                <a:schemeClr val="accent3"/>
              </a:buClr>
              <a:defRPr sz="1200">
                <a:solidFill>
                  <a:schemeClr val="bg1"/>
                </a:solidFill>
                <a:latin typeface="+mn-lt"/>
              </a:defRPr>
            </a:lvl4pPr>
            <a:lvl5pPr>
              <a:lnSpc>
                <a:spcPct val="120000"/>
              </a:lnSpc>
              <a:spcBef>
                <a:spcPts val="1000"/>
              </a:spcBef>
              <a:buClr>
                <a:schemeClr val="accent3"/>
              </a:buCl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61CFC792-44F7-2497-E19D-8FB08AFF94F7}"/>
              </a:ext>
              <a:ext uri="{C183D7F6-B498-43B3-948B-1728B52AA6E4}">
                <adec:decorative xmlns:adec="http://schemas.microsoft.com/office/drawing/2017/decorative" val="1"/>
              </a:ext>
            </a:extLst>
          </p:cNvPr>
          <p:cNvCxnSpPr>
            <a:cxnSpLocks/>
          </p:cNvCxnSpPr>
          <p:nvPr userDrawn="1"/>
        </p:nvCxnSpPr>
        <p:spPr>
          <a:xfrm>
            <a:off x="835831" y="2679192"/>
            <a:ext cx="4101929"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6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3" y="1821180"/>
            <a:ext cx="12191994" cy="3215641"/>
          </a:xfrm>
        </p:spPr>
        <p:txBody>
          <a:bodyPr lIns="0" rIns="0" bIns="0" anchor="ctr" anchorCtr="0">
            <a:noAutofit/>
          </a:bodyPr>
          <a:lstStyle>
            <a:lvl1pPr algn="ctr">
              <a:defRPr sz="6000" kern="1200" cap="all" spc="300" baseline="0">
                <a:solidFill>
                  <a:schemeClr val="accent3">
                    <a:lumMod val="75000"/>
                  </a:schemeClr>
                </a:solidFill>
              </a:defRPr>
            </a:lvl1pPr>
          </a:lstStyle>
          <a:p>
            <a:r>
              <a:rPr lang="en-US" dirty="0"/>
              <a:t>Click to add title</a:t>
            </a:r>
          </a:p>
        </p:txBody>
      </p:sp>
    </p:spTree>
    <p:extLst>
      <p:ext uri="{BB962C8B-B14F-4D97-AF65-F5344CB8AC3E}">
        <p14:creationId xmlns:p14="http://schemas.microsoft.com/office/powerpoint/2010/main" val="1635045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084D09-1B2D-4EE2-82A7-83196133B801}"/>
              </a:ext>
              <a:ext uri="{C183D7F6-B498-43B3-948B-1728B52AA6E4}">
                <adec:decorative xmlns:adec="http://schemas.microsoft.com/office/drawing/2017/decorative" val="1"/>
              </a:ext>
            </a:extLst>
          </p:cNvPr>
          <p:cNvGrpSpPr/>
          <p:nvPr userDrawn="1"/>
        </p:nvGrpSpPr>
        <p:grpSpPr>
          <a:xfrm>
            <a:off x="0" y="-6350"/>
            <a:ext cx="12185769" cy="6864350"/>
            <a:chOff x="0" y="-6350"/>
            <a:chExt cx="12185769" cy="6864350"/>
          </a:xfrm>
        </p:grpSpPr>
        <p:sp>
          <p:nvSpPr>
            <p:cNvPr id="4" name="Rectangle 3">
              <a:extLst>
                <a:ext uri="{FF2B5EF4-FFF2-40B4-BE49-F238E27FC236}">
                  <a16:creationId xmlns:a16="http://schemas.microsoft.com/office/drawing/2014/main" id="{53860AA6-1B14-DF89-B725-CC444E502028}"/>
                </a:ext>
                <a:ext uri="{C183D7F6-B498-43B3-948B-1728B52AA6E4}">
                  <adec:decorative xmlns:adec="http://schemas.microsoft.com/office/drawing/2017/decorative" val="1"/>
                </a:ext>
              </a:extLst>
            </p:cNvPr>
            <p:cNvSpPr/>
            <p:nvPr/>
          </p:nvSpPr>
          <p:spPr>
            <a:xfrm>
              <a:off x="0" y="-6350"/>
              <a:ext cx="6160393"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Content Placeholder 14">
              <a:extLst>
                <a:ext uri="{FF2B5EF4-FFF2-40B4-BE49-F238E27FC236}">
                  <a16:creationId xmlns:a16="http://schemas.microsoft.com/office/drawing/2014/main" id="{D172E570-D67F-4980-88C2-CF6560C1C193}"/>
                </a:ext>
                <a:ext uri="{C183D7F6-B498-43B3-948B-1728B52AA6E4}">
                  <adec:decorative xmlns:adec="http://schemas.microsoft.com/office/drawing/2017/decorative" val="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rot="5400000">
              <a:off x="5750267" y="410125"/>
              <a:ext cx="6845628" cy="6025377"/>
            </a:xfrm>
            <a:prstGeom prst="rect">
              <a:avLst/>
            </a:prstGeom>
          </p:spPr>
        </p:pic>
        <p:grpSp>
          <p:nvGrpSpPr>
            <p:cNvPr id="7" name="Group 6">
              <a:extLst>
                <a:ext uri="{FF2B5EF4-FFF2-40B4-BE49-F238E27FC236}">
                  <a16:creationId xmlns:a16="http://schemas.microsoft.com/office/drawing/2014/main" id="{AF90BF68-CF26-6705-CBFD-428BEB787EDB}"/>
                </a:ext>
              </a:extLst>
            </p:cNvPr>
            <p:cNvGrpSpPr/>
            <p:nvPr/>
          </p:nvGrpSpPr>
          <p:grpSpPr>
            <a:xfrm rot="10800000">
              <a:off x="5304704" y="259572"/>
              <a:ext cx="584267" cy="390181"/>
              <a:chOff x="1876516" y="596691"/>
              <a:chExt cx="584267" cy="390181"/>
            </a:xfrm>
          </p:grpSpPr>
          <p:sp>
            <p:nvSpPr>
              <p:cNvPr id="8" name="Oval 7">
                <a:extLst>
                  <a:ext uri="{FF2B5EF4-FFF2-40B4-BE49-F238E27FC236}">
                    <a16:creationId xmlns:a16="http://schemas.microsoft.com/office/drawing/2014/main" id="{1066F635-8DB9-B091-8467-D8F0327217F4}"/>
                  </a:ext>
                  <a:ext uri="{C183D7F6-B498-43B3-948B-1728B52AA6E4}">
                    <adec:decorative xmlns:adec="http://schemas.microsoft.com/office/drawing/2017/decorative" val="1"/>
                  </a:ext>
                </a:extLst>
              </p:cNvPr>
              <p:cNvSpPr/>
              <p:nvPr/>
            </p:nvSpPr>
            <p:spPr>
              <a:xfrm>
                <a:off x="1876516" y="842493"/>
                <a:ext cx="144379" cy="144379"/>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Graphic 12">
                <a:extLst>
                  <a:ext uri="{FF2B5EF4-FFF2-40B4-BE49-F238E27FC236}">
                    <a16:creationId xmlns:a16="http://schemas.microsoft.com/office/drawing/2014/main" id="{882D2FD3-A05B-400C-6347-115486FFD943}"/>
                  </a:ext>
                  <a:ext uri="{C183D7F6-B498-43B3-948B-1728B52AA6E4}">
                    <adec:decorative xmlns:adec="http://schemas.microsoft.com/office/drawing/2017/decorative" val="1"/>
                  </a:ext>
                </a:extLst>
              </p:cNvPr>
              <p:cNvSpPr/>
              <p:nvPr/>
            </p:nvSpPr>
            <p:spPr>
              <a:xfrm>
                <a:off x="2360199" y="596691"/>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960459F4-C5B9-4070-46D1-2E7DA3EFBFC9}"/>
              </a:ext>
            </a:extLst>
          </p:cNvPr>
          <p:cNvSpPr>
            <a:spLocks noGrp="1"/>
          </p:cNvSpPr>
          <p:nvPr>
            <p:ph type="title"/>
          </p:nvPr>
        </p:nvSpPr>
        <p:spPr>
          <a:xfrm>
            <a:off x="838201" y="365125"/>
            <a:ext cx="4466502" cy="1936866"/>
          </a:xfrm>
        </p:spPr>
        <p:txBody>
          <a:bodyPr anchor="b"/>
          <a:lstStyle>
            <a:lvl1pPr>
              <a:defRPr sz="3200" cap="all" baseline="0">
                <a:solidFill>
                  <a:schemeClr val="accent3">
                    <a:lumMod val="75000"/>
                  </a:schemeClr>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34F613B1-323C-4C25-4526-1D3313A7161D}"/>
              </a:ext>
              <a:ext uri="{C183D7F6-B498-43B3-948B-1728B52AA6E4}">
                <adec:decorative xmlns:adec="http://schemas.microsoft.com/office/drawing/2017/decorative" val="1"/>
              </a:ext>
            </a:extLst>
          </p:cNvPr>
          <p:cNvCxnSpPr>
            <a:cxnSpLocks/>
          </p:cNvCxnSpPr>
          <p:nvPr userDrawn="1"/>
        </p:nvCxnSpPr>
        <p:spPr>
          <a:xfrm>
            <a:off x="835831" y="2620500"/>
            <a:ext cx="4471665"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D2C2143-1936-BBDA-A6A8-40B6DBD16AED}"/>
              </a:ext>
            </a:extLst>
          </p:cNvPr>
          <p:cNvSpPr>
            <a:spLocks noGrp="1"/>
          </p:cNvSpPr>
          <p:nvPr>
            <p:ph sz="quarter" idx="10" hasCustomPrompt="1"/>
          </p:nvPr>
        </p:nvSpPr>
        <p:spPr>
          <a:xfrm>
            <a:off x="838201" y="3097848"/>
            <a:ext cx="4466504" cy="3405187"/>
          </a:xfrm>
        </p:spPr>
        <p:txBody>
          <a:bodyPr/>
          <a:lstStyle>
            <a:lvl1pPr>
              <a:lnSpc>
                <a:spcPct val="120000"/>
              </a:lnSpc>
              <a:spcBef>
                <a:spcPts val="1000"/>
              </a:spcBef>
              <a:spcAft>
                <a:spcPts val="600"/>
              </a:spcAft>
              <a:defRPr sz="1800">
                <a:solidFill>
                  <a:schemeClr val="bg1"/>
                </a:solidFill>
                <a:latin typeface="+mn-lt"/>
              </a:defRPr>
            </a:lvl1pPr>
            <a:lvl2pPr>
              <a:lnSpc>
                <a:spcPct val="120000"/>
              </a:lnSpc>
              <a:spcBef>
                <a:spcPts val="1000"/>
              </a:spcBef>
              <a:spcAft>
                <a:spcPts val="600"/>
              </a:spcAft>
              <a:defRPr sz="1600">
                <a:solidFill>
                  <a:schemeClr val="bg1"/>
                </a:solidFill>
                <a:latin typeface="+mn-lt"/>
              </a:defRPr>
            </a:lvl2pPr>
            <a:lvl3pPr>
              <a:lnSpc>
                <a:spcPct val="120000"/>
              </a:lnSpc>
              <a:spcBef>
                <a:spcPts val="1000"/>
              </a:spcBef>
              <a:spcAft>
                <a:spcPts val="600"/>
              </a:spcAft>
              <a:defRPr sz="1400">
                <a:solidFill>
                  <a:schemeClr val="bg1"/>
                </a:solidFill>
                <a:latin typeface="+mn-lt"/>
              </a:defRPr>
            </a:lvl3pPr>
            <a:lvl4pPr>
              <a:lnSpc>
                <a:spcPct val="120000"/>
              </a:lnSpc>
              <a:spcBef>
                <a:spcPts val="1000"/>
              </a:spcBef>
              <a:spcAft>
                <a:spcPts val="600"/>
              </a:spcAft>
              <a:defRPr sz="1200">
                <a:solidFill>
                  <a:schemeClr val="bg1"/>
                </a:solidFill>
                <a:latin typeface="+mn-lt"/>
              </a:defRPr>
            </a:lvl4pPr>
            <a:lvl5pPr>
              <a:lnSpc>
                <a:spcPct val="120000"/>
              </a:lnSpc>
              <a:spcBef>
                <a:spcPts val="1000"/>
              </a:spcBef>
              <a:spcAft>
                <a:spcPts val="600"/>
              </a:spcAft>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040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2 column">
    <p:bg>
      <p:bgPr>
        <a:gradFill>
          <a:gsLst>
            <a:gs pos="100000">
              <a:schemeClr val="tx2"/>
            </a:gs>
            <a:gs pos="81000">
              <a:schemeClr val="accent6"/>
            </a:gs>
            <a:gs pos="31000">
              <a:srgbClr val="02090E"/>
            </a:gs>
            <a:gs pos="14000">
              <a:schemeClr val="accent4">
                <a:lumMod val="75000"/>
              </a:schemeClr>
            </a:gs>
            <a:gs pos="0">
              <a:schemeClr val="accent4"/>
            </a:gs>
          </a:gsLst>
          <a:lin ang="126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5B81B-FCE8-FE9C-8F0A-6488B25F0F6A}"/>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21869" y="579120"/>
            <a:ext cx="11548261" cy="2733306"/>
          </a:xfrm>
        </p:spPr>
        <p:txBody>
          <a:bodyPr anchor="b">
            <a:noAutofit/>
          </a:bodyPr>
          <a:lstStyle>
            <a:lvl1pPr algn="ctr">
              <a:defRPr sz="3200" cap="all" spc="300" baseline="0"/>
            </a:lvl1pPr>
          </a:lstStyle>
          <a:p>
            <a:r>
              <a:rPr lang="en-US" dirty="0"/>
              <a:t>Click to add title</a:t>
            </a:r>
          </a:p>
        </p:txBody>
      </p:sp>
      <p:sp>
        <p:nvSpPr>
          <p:cNvPr id="7" name="Subtitle 2">
            <a:extLst>
              <a:ext uri="{FF2B5EF4-FFF2-40B4-BE49-F238E27FC236}">
                <a16:creationId xmlns:a16="http://schemas.microsoft.com/office/drawing/2014/main" id="{5F877C2F-8190-18D9-5D24-5BD7B05A29F8}"/>
              </a:ext>
            </a:extLst>
          </p:cNvPr>
          <p:cNvSpPr>
            <a:spLocks noGrp="1"/>
          </p:cNvSpPr>
          <p:nvPr>
            <p:ph type="subTitle" idx="1" hasCustomPrompt="1"/>
          </p:nvPr>
        </p:nvSpPr>
        <p:spPr>
          <a:xfrm>
            <a:off x="321868" y="3484615"/>
            <a:ext cx="11562303" cy="2387865"/>
          </a:xfrm>
        </p:spPr>
        <p:txBody>
          <a:bodyPr>
            <a:noAutofit/>
          </a:bodyPr>
          <a:lstStyle>
            <a:lvl1pPr marL="0" indent="0" algn="ctr">
              <a:buNone/>
              <a:defRPr sz="60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868659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64209F-41AB-70E5-1B9E-7490900C59C9}"/>
              </a:ext>
              <a:ext uri="{C183D7F6-B498-43B3-948B-1728B52AA6E4}">
                <adec:decorative xmlns:adec="http://schemas.microsoft.com/office/drawing/2017/decorative" val="1"/>
              </a:ext>
            </a:extLst>
          </p:cNvPr>
          <p:cNvSpPr/>
          <p:nvPr userDrawn="1"/>
        </p:nvSpPr>
        <p:spPr>
          <a:xfrm>
            <a:off x="2" y="1"/>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32D3409-585B-54E2-1DCC-AC58804E4AE7}"/>
              </a:ext>
              <a:ext uri="{C183D7F6-B498-43B3-948B-1728B52AA6E4}">
                <adec:decorative xmlns:adec="http://schemas.microsoft.com/office/drawing/2017/decorative" val="1"/>
              </a:ext>
            </a:extLst>
          </p:cNvPr>
          <p:cNvSpPr/>
          <p:nvPr userDrawn="1"/>
        </p:nvSpPr>
        <p:spPr>
          <a:xfrm>
            <a:off x="1" y="-6350"/>
            <a:ext cx="6096000"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99891" y="511762"/>
            <a:ext cx="4960830" cy="2785158"/>
          </a:xfrm>
        </p:spPr>
        <p:txBody>
          <a:bodyPr anchor="b">
            <a:noAutofit/>
          </a:bodyPr>
          <a:lstStyle>
            <a:lvl1pPr algn="l">
              <a:defRPr sz="2400" cap="all" spc="300" baseline="0"/>
            </a:lvl1pPr>
          </a:lstStyle>
          <a:p>
            <a:r>
              <a:rPr lang="en-US" dirty="0"/>
              <a:t>Click to add title</a:t>
            </a:r>
          </a:p>
        </p:txBody>
      </p:sp>
      <p:sp>
        <p:nvSpPr>
          <p:cNvPr id="8" name="Subtitle 2">
            <a:extLst>
              <a:ext uri="{FF2B5EF4-FFF2-40B4-BE49-F238E27FC236}">
                <a16:creationId xmlns:a16="http://schemas.microsoft.com/office/drawing/2014/main" id="{E47B8A5C-E279-DB0B-E9D3-927417876125}"/>
              </a:ext>
            </a:extLst>
          </p:cNvPr>
          <p:cNvSpPr>
            <a:spLocks noGrp="1"/>
          </p:cNvSpPr>
          <p:nvPr>
            <p:ph type="subTitle" idx="1" hasCustomPrompt="1"/>
          </p:nvPr>
        </p:nvSpPr>
        <p:spPr>
          <a:xfrm>
            <a:off x="802640" y="3484615"/>
            <a:ext cx="4958081" cy="2387865"/>
          </a:xfrm>
        </p:spPr>
        <p:txBody>
          <a:bodyPr>
            <a:noAutofit/>
          </a:bodyPr>
          <a:lstStyle>
            <a:lvl1pPr marL="0" indent="0" algn="l">
              <a:buNone/>
              <a:defRPr sz="32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0" name="Picture Placeholder 9">
            <a:extLst>
              <a:ext uri="{FF2B5EF4-FFF2-40B4-BE49-F238E27FC236}">
                <a16:creationId xmlns:a16="http://schemas.microsoft.com/office/drawing/2014/main" id="{D386C402-C5C5-2A54-C618-62673AD93CB4}"/>
              </a:ext>
            </a:extLst>
          </p:cNvPr>
          <p:cNvSpPr>
            <a:spLocks noGrp="1"/>
          </p:cNvSpPr>
          <p:nvPr>
            <p:ph type="pic" sz="quarter" idx="13"/>
          </p:nvPr>
        </p:nvSpPr>
        <p:spPr>
          <a:xfrm>
            <a:off x="6497638" y="336550"/>
            <a:ext cx="5322887" cy="6184900"/>
          </a:xfrm>
        </p:spPr>
        <p:txBody>
          <a:bodyPr/>
          <a:lstStyle>
            <a:lvl1pPr algn="ctr">
              <a:defRPr sz="2000"/>
            </a:lvl1pPr>
          </a:lstStyle>
          <a:p>
            <a:r>
              <a:rPr lang="en-US"/>
              <a:t>Click icon to add picture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68321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2 column">
    <p:bg>
      <p:bgPr>
        <a:gradFill>
          <a:gsLst>
            <a:gs pos="100000">
              <a:schemeClr val="tx2"/>
            </a:gs>
            <a:gs pos="79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pic>
        <p:nvPicPr>
          <p:cNvPr id="4" name="Content Placeholder 14">
            <a:extLst>
              <a:ext uri="{FF2B5EF4-FFF2-40B4-BE49-F238E27FC236}">
                <a16:creationId xmlns:a16="http://schemas.microsoft.com/office/drawing/2014/main" id="{318CE367-BBCB-F4AB-635F-4C9995EAE35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0"/>
            <a:ext cx="2356339" cy="6853863"/>
          </a:xfrm>
          <a:prstGeom prst="rect">
            <a:avLst/>
          </a:prstGeom>
        </p:spPr>
      </p:pic>
      <p:sp>
        <p:nvSpPr>
          <p:cNvPr id="5" name="Rectangle 4">
            <a:extLst>
              <a:ext uri="{FF2B5EF4-FFF2-40B4-BE49-F238E27FC236}">
                <a16:creationId xmlns:a16="http://schemas.microsoft.com/office/drawing/2014/main" id="{5CE3FBBA-81E2-31F1-EF51-02706B5B5C0A}"/>
              </a:ext>
              <a:ext uri="{C183D7F6-B498-43B3-948B-1728B52AA6E4}">
                <adec:decorative xmlns:adec="http://schemas.microsoft.com/office/drawing/2017/decorative" val="1"/>
              </a:ext>
            </a:extLst>
          </p:cNvPr>
          <p:cNvSpPr/>
          <p:nvPr userDrawn="1"/>
        </p:nvSpPr>
        <p:spPr>
          <a:xfrm>
            <a:off x="2356339" y="-6350"/>
            <a:ext cx="983180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6" name="Straight Connector 5">
            <a:extLst>
              <a:ext uri="{FF2B5EF4-FFF2-40B4-BE49-F238E27FC236}">
                <a16:creationId xmlns:a16="http://schemas.microsoft.com/office/drawing/2014/main" id="{9AD3746D-3CD1-FFA5-0019-AD0C588B1924}"/>
              </a:ext>
              <a:ext uri="{C183D7F6-B498-43B3-948B-1728B52AA6E4}">
                <adec:decorative xmlns:adec="http://schemas.microsoft.com/office/drawing/2017/decorative" val="1"/>
              </a:ext>
            </a:extLst>
          </p:cNvPr>
          <p:cNvCxnSpPr>
            <a:cxnSpLocks/>
          </p:cNvCxnSpPr>
          <p:nvPr userDrawn="1"/>
        </p:nvCxnSpPr>
        <p:spPr>
          <a:xfrm>
            <a:off x="3305669" y="2002443"/>
            <a:ext cx="7922116"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305669" y="113097"/>
            <a:ext cx="7420819" cy="16563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3" name="Content Placeholder 12">
            <a:extLst>
              <a:ext uri="{FF2B5EF4-FFF2-40B4-BE49-F238E27FC236}">
                <a16:creationId xmlns:a16="http://schemas.microsoft.com/office/drawing/2014/main" id="{B9624CF4-7769-4663-3361-39136F5E20C8}"/>
              </a:ext>
            </a:extLst>
          </p:cNvPr>
          <p:cNvSpPr>
            <a:spLocks noGrp="1"/>
          </p:cNvSpPr>
          <p:nvPr>
            <p:ph sz="quarter" idx="31" hasCustomPrompt="1"/>
          </p:nvPr>
        </p:nvSpPr>
        <p:spPr>
          <a:xfrm>
            <a:off x="3305669" y="2470150"/>
            <a:ext cx="7420819" cy="3676649"/>
          </a:xfrm>
        </p:spPr>
        <p:txBody>
          <a:bodyPr/>
          <a:lstStyle>
            <a:lvl1pPr marL="285750" indent="-285750">
              <a:lnSpc>
                <a:spcPct val="120000"/>
              </a:lnSpc>
              <a:spcBef>
                <a:spcPts val="1000"/>
              </a:spcBef>
              <a:spcAft>
                <a:spcPts val="600"/>
              </a:spcAft>
              <a:buClr>
                <a:schemeClr val="accent3"/>
              </a:buClr>
              <a:buFont typeface="Arial" panose="020B0604020202020204" pitchFamily="34" charset="0"/>
              <a:buChar char="•"/>
              <a:defRPr sz="1800">
                <a:solidFill>
                  <a:schemeClr val="bg1"/>
                </a:solidFill>
                <a:latin typeface="+mn-lt"/>
              </a:defRPr>
            </a:lvl1pPr>
            <a:lvl2pPr marL="800100" indent="-342900">
              <a:lnSpc>
                <a:spcPct val="120000"/>
              </a:lnSpc>
              <a:spcBef>
                <a:spcPts val="1000"/>
              </a:spcBef>
              <a:spcAft>
                <a:spcPts val="600"/>
              </a:spcAft>
              <a:buClr>
                <a:schemeClr val="accent3"/>
              </a:buClr>
              <a:buFont typeface="Arial" panose="020B0604020202020204" pitchFamily="34" charset="0"/>
              <a:buChar char="•"/>
              <a:defRPr sz="1600">
                <a:solidFill>
                  <a:schemeClr val="bg1"/>
                </a:solidFill>
                <a:latin typeface="+mn-lt"/>
              </a:defRPr>
            </a:lvl2pPr>
            <a:lvl3pPr marL="1257300" indent="-342900">
              <a:lnSpc>
                <a:spcPct val="120000"/>
              </a:lnSpc>
              <a:spcBef>
                <a:spcPts val="1000"/>
              </a:spcBef>
              <a:spcAft>
                <a:spcPts val="600"/>
              </a:spcAft>
              <a:buClr>
                <a:schemeClr val="accent3"/>
              </a:buClr>
              <a:buFont typeface="Arial" panose="020B0604020202020204" pitchFamily="34" charset="0"/>
              <a:buChar char="•"/>
              <a:defRPr sz="1400">
                <a:solidFill>
                  <a:schemeClr val="bg1"/>
                </a:solidFill>
                <a:latin typeface="+mn-lt"/>
              </a:defRPr>
            </a:lvl3pPr>
            <a:lvl4pPr marL="16573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4pPr>
            <a:lvl5pPr marL="21145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028026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61F2FA-20C7-5447-C138-CE2CA1867FE7}"/>
              </a:ext>
              <a:ext uri="{C183D7F6-B498-43B3-948B-1728B52AA6E4}">
                <adec:decorative xmlns:adec="http://schemas.microsoft.com/office/drawing/2017/decorative" val="1"/>
              </a:ext>
            </a:extLst>
          </p:cNvPr>
          <p:cNvGrpSpPr/>
          <p:nvPr userDrawn="1"/>
        </p:nvGrpSpPr>
        <p:grpSpPr>
          <a:xfrm>
            <a:off x="3" y="2"/>
            <a:ext cx="12191997" cy="6857998"/>
            <a:chOff x="3" y="2"/>
            <a:chExt cx="12191997" cy="6857998"/>
          </a:xfrm>
        </p:grpSpPr>
        <p:sp>
          <p:nvSpPr>
            <p:cNvPr id="21" name="Rectangle 20">
              <a:extLst>
                <a:ext uri="{FF2B5EF4-FFF2-40B4-BE49-F238E27FC236}">
                  <a16:creationId xmlns:a16="http://schemas.microsoft.com/office/drawing/2014/main" id="{DFEDD626-82E4-71C6-25F1-CDA46B7B3F39}"/>
                </a:ext>
              </a:extLst>
            </p:cNvPr>
            <p:cNvSpPr/>
            <p:nvPr/>
          </p:nvSpPr>
          <p:spPr>
            <a:xfrm>
              <a:off x="3" y="2"/>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DC952AF-CE06-54F7-CB4A-1722F90AC3D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2"/>
              <a:ext cx="12191994" cy="6857996"/>
            </a:xfrm>
            <a:prstGeom prst="rect">
              <a:avLst/>
            </a:prstGeom>
          </p:spPr>
        </p:pic>
        <p:grpSp>
          <p:nvGrpSpPr>
            <p:cNvPr id="11" name="Group 10">
              <a:extLst>
                <a:ext uri="{FF2B5EF4-FFF2-40B4-BE49-F238E27FC236}">
                  <a16:creationId xmlns:a16="http://schemas.microsoft.com/office/drawing/2014/main" id="{6E6EDFF3-843B-AAE9-DB73-423142606F52}"/>
                </a:ext>
              </a:extLst>
            </p:cNvPr>
            <p:cNvGrpSpPr/>
            <p:nvPr/>
          </p:nvGrpSpPr>
          <p:grpSpPr>
            <a:xfrm rot="5400000">
              <a:off x="1645776" y="1222395"/>
              <a:ext cx="431603" cy="412684"/>
              <a:chOff x="1870859" y="869908"/>
              <a:chExt cx="431603" cy="412684"/>
            </a:xfrm>
          </p:grpSpPr>
          <p:sp>
            <p:nvSpPr>
              <p:cNvPr id="12" name="Graphic 15">
                <a:extLst>
                  <a:ext uri="{FF2B5EF4-FFF2-40B4-BE49-F238E27FC236}">
                    <a16:creationId xmlns:a16="http://schemas.microsoft.com/office/drawing/2014/main" id="{312F4F85-6C79-201D-E20D-64CD4728E4C8}"/>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01D71DAD-ECC6-A850-88E4-A4EDCF494A24}"/>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14" name="Group 13">
              <a:extLst>
                <a:ext uri="{FF2B5EF4-FFF2-40B4-BE49-F238E27FC236}">
                  <a16:creationId xmlns:a16="http://schemas.microsoft.com/office/drawing/2014/main" id="{C632CC6D-6024-2368-8EBA-4B7A2D6428BC}"/>
                </a:ext>
              </a:extLst>
            </p:cNvPr>
            <p:cNvGrpSpPr/>
            <p:nvPr/>
          </p:nvGrpSpPr>
          <p:grpSpPr>
            <a:xfrm rot="20626702">
              <a:off x="10248169" y="5448942"/>
              <a:ext cx="431603" cy="412684"/>
              <a:chOff x="1870859" y="869908"/>
              <a:chExt cx="431603" cy="412684"/>
            </a:xfrm>
          </p:grpSpPr>
          <p:sp>
            <p:nvSpPr>
              <p:cNvPr id="6" name="Graphic 15">
                <a:extLst>
                  <a:ext uri="{FF2B5EF4-FFF2-40B4-BE49-F238E27FC236}">
                    <a16:creationId xmlns:a16="http://schemas.microsoft.com/office/drawing/2014/main" id="{B05BE7BE-7D54-A09B-8A67-6B28CF6BB6C0}"/>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7" name="Graphic 12">
                <a:extLst>
                  <a:ext uri="{FF2B5EF4-FFF2-40B4-BE49-F238E27FC236}">
                    <a16:creationId xmlns:a16="http://schemas.microsoft.com/office/drawing/2014/main" id="{258346A9-F75C-6704-EEED-CF7A8A0F8010}"/>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782CC39D-03B1-4933-F236-462B5862EBEC}"/>
              </a:ext>
            </a:extLst>
          </p:cNvPr>
          <p:cNvSpPr>
            <a:spLocks noGrp="1"/>
          </p:cNvSpPr>
          <p:nvPr>
            <p:ph type="title"/>
          </p:nvPr>
        </p:nvSpPr>
        <p:spPr>
          <a:xfrm>
            <a:off x="2932448" y="264160"/>
            <a:ext cx="6327105" cy="3373973"/>
          </a:xfrm>
        </p:spPr>
        <p:txBody>
          <a:bodyPr anchor="b"/>
          <a:lstStyle>
            <a:lvl1pPr algn="ctr">
              <a:defRPr sz="3200" cap="all" spc="600" baseline="0">
                <a:solidFill>
                  <a:schemeClr val="accent3">
                    <a:lumMod val="75000"/>
                  </a:schemeClr>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F711CA51-49DC-62CA-F147-F286B1C9DBD9}"/>
              </a:ext>
            </a:extLst>
          </p:cNvPr>
          <p:cNvSpPr>
            <a:spLocks noGrp="1"/>
          </p:cNvSpPr>
          <p:nvPr>
            <p:ph type="subTitle" idx="1" hasCustomPrompt="1"/>
          </p:nvPr>
        </p:nvSpPr>
        <p:spPr>
          <a:xfrm>
            <a:off x="2932448" y="3962135"/>
            <a:ext cx="6327105" cy="2653771"/>
          </a:xfrm>
        </p:spPr>
        <p:txBody>
          <a:bodyPr>
            <a:noAutofit/>
          </a:bodyPr>
          <a:lstStyle>
            <a:lvl1pPr marL="0" indent="0" algn="ctr">
              <a:buNone/>
              <a:defRPr sz="1800" b="0" i="0" cap="all" spc="300" baseline="0">
                <a:solidFill>
                  <a:schemeClr val="bg1"/>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118341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D5518-914C-92E3-E9EC-26752C9F05AD}"/>
              </a:ext>
              <a:ext uri="{C183D7F6-B498-43B3-948B-1728B52AA6E4}">
                <adec:decorative xmlns:adec="http://schemas.microsoft.com/office/drawing/2017/decorative" val="1"/>
              </a:ext>
            </a:extLst>
          </p:cNvPr>
          <p:cNvGrpSpPr/>
          <p:nvPr userDrawn="1"/>
        </p:nvGrpSpPr>
        <p:grpSpPr>
          <a:xfrm>
            <a:off x="-1" y="-6350"/>
            <a:ext cx="12192000" cy="6864350"/>
            <a:chOff x="-1" y="-6350"/>
            <a:chExt cx="12192000" cy="6864350"/>
          </a:xfrm>
        </p:grpSpPr>
        <p:sp>
          <p:nvSpPr>
            <p:cNvPr id="4" name="Rectangle 3">
              <a:extLst>
                <a:ext uri="{FF2B5EF4-FFF2-40B4-BE49-F238E27FC236}">
                  <a16:creationId xmlns:a16="http://schemas.microsoft.com/office/drawing/2014/main" id="{C82D0B82-F74C-65EF-3BF6-8EEA16F36B7D}"/>
                </a:ext>
                <a:ext uri="{C183D7F6-B498-43B3-948B-1728B52AA6E4}">
                  <adec:decorative xmlns:adec="http://schemas.microsoft.com/office/drawing/2017/decorative" val="1"/>
                </a:ext>
              </a:extLst>
            </p:cNvPr>
            <p:cNvSpPr/>
            <p:nvPr/>
          </p:nvSpPr>
          <p:spPr>
            <a:xfrm>
              <a:off x="1428750" y="-6350"/>
              <a:ext cx="10763249"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Picture 5" descr="A blue and purple spiral&#10;&#10;Description automatically generated">
              <a:extLst>
                <a:ext uri="{FF2B5EF4-FFF2-40B4-BE49-F238E27FC236}">
                  <a16:creationId xmlns:a16="http://schemas.microsoft.com/office/drawing/2014/main" id="{44E12326-9CF4-38EC-1BAF-1F994F2208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3"/>
            <a:stretch/>
          </p:blipFill>
          <p:spPr>
            <a:xfrm flipH="1">
              <a:off x="-1" y="0"/>
              <a:ext cx="1428751" cy="6858000"/>
            </a:xfrm>
            <a:prstGeom prst="rect">
              <a:avLst/>
            </a:prstGeom>
          </p:spPr>
        </p:pic>
        <p:grpSp>
          <p:nvGrpSpPr>
            <p:cNvPr id="7" name="Group 6">
              <a:extLst>
                <a:ext uri="{FF2B5EF4-FFF2-40B4-BE49-F238E27FC236}">
                  <a16:creationId xmlns:a16="http://schemas.microsoft.com/office/drawing/2014/main" id="{AD5C1D9C-B114-FC6A-9213-7287D39EAD9F}"/>
                </a:ext>
              </a:extLst>
            </p:cNvPr>
            <p:cNvGrpSpPr/>
            <p:nvPr/>
          </p:nvGrpSpPr>
          <p:grpSpPr>
            <a:xfrm>
              <a:off x="10649689" y="4382998"/>
              <a:ext cx="754139" cy="1865729"/>
              <a:chOff x="653351" y="2693558"/>
              <a:chExt cx="754139" cy="1865729"/>
            </a:xfrm>
          </p:grpSpPr>
          <p:sp>
            <p:nvSpPr>
              <p:cNvPr id="11" name="Graphic 15">
                <a:extLst>
                  <a:ext uri="{FF2B5EF4-FFF2-40B4-BE49-F238E27FC236}">
                    <a16:creationId xmlns:a16="http://schemas.microsoft.com/office/drawing/2014/main" id="{2BC89B10-C93E-8CE5-73B3-F6049168C313}"/>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9DB2AA2-9661-AC91-932D-2F1BEC47BD8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86C9AC9B-3792-E880-03FE-D46FB046AB6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8" name="Group 7">
              <a:extLst>
                <a:ext uri="{FF2B5EF4-FFF2-40B4-BE49-F238E27FC236}">
                  <a16:creationId xmlns:a16="http://schemas.microsoft.com/office/drawing/2014/main" id="{1142A133-65D6-D958-C0CD-E8D45B9BD7BB}"/>
                </a:ext>
              </a:extLst>
            </p:cNvPr>
            <p:cNvGrpSpPr/>
            <p:nvPr/>
          </p:nvGrpSpPr>
          <p:grpSpPr>
            <a:xfrm>
              <a:off x="1870859" y="869908"/>
              <a:ext cx="431603" cy="412684"/>
              <a:chOff x="1870859" y="869908"/>
              <a:chExt cx="431603" cy="412684"/>
            </a:xfrm>
          </p:grpSpPr>
          <p:sp>
            <p:nvSpPr>
              <p:cNvPr id="9" name="Graphic 15">
                <a:extLst>
                  <a:ext uri="{FF2B5EF4-FFF2-40B4-BE49-F238E27FC236}">
                    <a16:creationId xmlns:a16="http://schemas.microsoft.com/office/drawing/2014/main" id="{A746B023-387D-4EAC-052B-60F131E6E707}"/>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0" name="Graphic 12">
                <a:extLst>
                  <a:ext uri="{FF2B5EF4-FFF2-40B4-BE49-F238E27FC236}">
                    <a16:creationId xmlns:a16="http://schemas.microsoft.com/office/drawing/2014/main" id="{20760125-21CF-A296-3EA7-3C6C0E9BCB2F}"/>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cxnSp>
        <p:nvCxnSpPr>
          <p:cNvPr id="14" name="Straight Connector 13">
            <a:extLst>
              <a:ext uri="{FF2B5EF4-FFF2-40B4-BE49-F238E27FC236}">
                <a16:creationId xmlns:a16="http://schemas.microsoft.com/office/drawing/2014/main" id="{7F851D11-41E3-33F2-CBA6-B2A9A5A2A517}"/>
              </a:ext>
              <a:ext uri="{C183D7F6-B498-43B3-948B-1728B52AA6E4}">
                <adec:decorative xmlns:adec="http://schemas.microsoft.com/office/drawing/2017/decorative" val="1"/>
              </a:ext>
            </a:extLst>
          </p:cNvPr>
          <p:cNvCxnSpPr>
            <a:cxnSpLocks/>
          </p:cNvCxnSpPr>
          <p:nvPr userDrawn="1"/>
        </p:nvCxnSpPr>
        <p:spPr>
          <a:xfrm>
            <a:off x="2369139" y="2002443"/>
            <a:ext cx="88735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2399620" y="162560"/>
            <a:ext cx="8843050" cy="16169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2373002" y="2474811"/>
            <a:ext cx="4015098"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21" name="Content Placeholder 4">
            <a:extLst>
              <a:ext uri="{FF2B5EF4-FFF2-40B4-BE49-F238E27FC236}">
                <a16:creationId xmlns:a16="http://schemas.microsoft.com/office/drawing/2014/main" id="{D77F99A7-26FA-422E-43E9-C76B4A56E44A}"/>
              </a:ext>
            </a:extLst>
          </p:cNvPr>
          <p:cNvSpPr>
            <a:spLocks noGrp="1"/>
          </p:cNvSpPr>
          <p:nvPr>
            <p:ph sz="quarter" idx="36" hasCustomPrompt="1"/>
          </p:nvPr>
        </p:nvSpPr>
        <p:spPr>
          <a:xfrm>
            <a:off x="6995159" y="2474811"/>
            <a:ext cx="4227332"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275828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A7247A-846A-F316-B494-69B42CBF34DD}"/>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884B3AF6-983E-0901-0045-6CDF4E93E1BA}"/>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5B7647-403E-A66E-6CF4-0D3A99AA5154}"/>
              </a:ext>
              <a:ext uri="{C183D7F6-B498-43B3-948B-1728B52AA6E4}">
                <adec:decorative xmlns:adec="http://schemas.microsoft.com/office/drawing/2017/decorative" val="1"/>
              </a:ext>
            </a:extLst>
          </p:cNvPr>
          <p:cNvGrpSpPr/>
          <p:nvPr userDrawn="1"/>
        </p:nvGrpSpPr>
        <p:grpSpPr>
          <a:xfrm rot="10800000" flipH="1">
            <a:off x="10488530" y="4210019"/>
            <a:ext cx="754139" cy="1865729"/>
            <a:chOff x="653351" y="2693558"/>
            <a:chExt cx="754139" cy="1865729"/>
          </a:xfrm>
        </p:grpSpPr>
        <p:sp>
          <p:nvSpPr>
            <p:cNvPr id="10" name="Graphic 15">
              <a:extLst>
                <a:ext uri="{FF2B5EF4-FFF2-40B4-BE49-F238E27FC236}">
                  <a16:creationId xmlns:a16="http://schemas.microsoft.com/office/drawing/2014/main" id="{E48E731E-FEF1-9C59-64B0-9CB6E8853912}"/>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1" name="Graphic 12">
              <a:extLst>
                <a:ext uri="{FF2B5EF4-FFF2-40B4-BE49-F238E27FC236}">
                  <a16:creationId xmlns:a16="http://schemas.microsoft.com/office/drawing/2014/main" id="{AFE83BB3-4D12-8E20-CA93-1834D7F0A43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EB1D810-BC05-6C0E-0DE4-3604EBAADCC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41680" y="430482"/>
            <a:ext cx="10500989"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807038" y="2465539"/>
            <a:ext cx="3774587" cy="3723753"/>
          </a:xfrm>
        </p:spPr>
        <p:txBody>
          <a:bodyPr/>
          <a:lstStyle>
            <a:lvl1pPr marL="342900" indent="-342900">
              <a:lnSpc>
                <a:spcPct val="120000"/>
              </a:lnSpc>
              <a:spcBef>
                <a:spcPts val="1000"/>
              </a:spcBef>
              <a:buClr>
                <a:schemeClr val="accent3">
                  <a:lumMod val="75000"/>
                </a:schemeClr>
              </a:buClr>
              <a:buFont typeface="+mj-lt"/>
              <a:buAutoNum type="arabicPeriod"/>
              <a:defRPr sz="1800" spc="0" baseline="0">
                <a:solidFill>
                  <a:schemeClr val="bg1"/>
                </a:solidFill>
                <a:latin typeface="+mn-lt"/>
              </a:defRPr>
            </a:lvl1pPr>
            <a:lvl2pPr marL="626364" indent="-342900">
              <a:lnSpc>
                <a:spcPct val="120000"/>
              </a:lnSpc>
              <a:spcBef>
                <a:spcPts val="1000"/>
              </a:spcBef>
              <a:buClr>
                <a:schemeClr val="accent3">
                  <a:lumMod val="75000"/>
                </a:schemeClr>
              </a:buClr>
              <a:buFont typeface="+mj-lt"/>
              <a:buAutoNum type="alphaLcPeriod"/>
              <a:defRPr sz="1800" spc="0">
                <a:solidFill>
                  <a:schemeClr val="bg1"/>
                </a:solidFill>
                <a:latin typeface="+mn-lt"/>
              </a:defRPr>
            </a:lvl2pPr>
            <a:lvl3pPr marL="918972" indent="-342900">
              <a:lnSpc>
                <a:spcPct val="120000"/>
              </a:lnSpc>
              <a:spcBef>
                <a:spcPts val="1000"/>
              </a:spcBef>
              <a:buClr>
                <a:schemeClr val="accent3">
                  <a:lumMod val="75000"/>
                </a:schemeClr>
              </a:buClr>
              <a:buFont typeface="+mj-lt"/>
              <a:buAutoNum type="arabicParenR"/>
              <a:defRPr sz="1800" spc="0">
                <a:solidFill>
                  <a:schemeClr val="bg1"/>
                </a:solidFill>
                <a:latin typeface="+mn-lt"/>
              </a:defRPr>
            </a:lvl3pPr>
            <a:lvl4pPr marL="1209294" indent="-342900">
              <a:lnSpc>
                <a:spcPct val="120000"/>
              </a:lnSpc>
              <a:spcBef>
                <a:spcPts val="1000"/>
              </a:spcBef>
              <a:buClr>
                <a:schemeClr val="accent3">
                  <a:lumMod val="75000"/>
                </a:schemeClr>
              </a:buClr>
              <a:buFont typeface="+mj-lt"/>
              <a:buAutoNum type="alphaLcParen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4927600" y="2465539"/>
            <a:ext cx="6315069" cy="3723753"/>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966222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99000">
              <a:srgbClr val="05202E"/>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EA418-19D1-0D4D-BE52-40A86E32F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2BAE0C-5187-A64D-A481-E69245670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759C05-48F5-9346-8256-5B61C6990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bg1"/>
                </a:solidFill>
                <a:latin typeface="+mj-lt"/>
                <a:cs typeface="Biome" panose="020B0503030204020804" pitchFamily="34" charset="0"/>
              </a:defRPr>
            </a:lvl1pPr>
          </a:lstStyle>
          <a:p>
            <a:endParaRPr lang="en-US" dirty="0"/>
          </a:p>
        </p:txBody>
      </p:sp>
      <p:sp>
        <p:nvSpPr>
          <p:cNvPr id="5" name="Footer Placeholder 4">
            <a:extLst>
              <a:ext uri="{FF2B5EF4-FFF2-40B4-BE49-F238E27FC236}">
                <a16:creationId xmlns:a16="http://schemas.microsoft.com/office/drawing/2014/main" id="{84175D63-7351-9C4A-AEE0-10E27B3B6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bg1"/>
                </a:solidFill>
                <a:latin typeface="+mj-lt"/>
                <a:cs typeface="Biome" panose="020B05030302040208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7350889F-2BBA-5F45-95BC-BEA668816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bg1"/>
                </a:solidFill>
                <a:latin typeface="+mj-lt"/>
                <a:cs typeface="Biome" panose="020B0503030204020804" pitchFamily="34" charset="0"/>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955693199"/>
      </p:ext>
    </p:extLst>
  </p:cSld>
  <p:clrMap bg1="lt1" tx1="dk1" bg2="lt2" tx2="dk2" accent1="accent1" accent2="accent2" accent3="accent3" accent4="accent4" accent5="accent5" accent6="accent6" hlink="hlink" folHlink="folHlink"/>
  <p:sldLayoutIdLst>
    <p:sldLayoutId id="2147483657" r:id="rId1"/>
    <p:sldLayoutId id="2147483679" r:id="rId2"/>
    <p:sldLayoutId id="2147483669" r:id="rId3"/>
    <p:sldLayoutId id="2147483672" r:id="rId4"/>
    <p:sldLayoutId id="2147483673" r:id="rId5"/>
    <p:sldLayoutId id="2147483674" r:id="rId6"/>
    <p:sldLayoutId id="2147483671" r:id="rId7"/>
    <p:sldLayoutId id="2147483675" r:id="rId8"/>
    <p:sldLayoutId id="2147483676" r:id="rId9"/>
    <p:sldLayoutId id="2147483670" r:id="rId10"/>
    <p:sldLayoutId id="2147483677" r:id="rId11"/>
    <p:sldLayoutId id="2147483678" r:id="rId12"/>
    <p:sldLayoutId id="2147483664" r:id="rId13"/>
    <p:sldLayoutId id="2147483663" r:id="rId14"/>
  </p:sldLayoutIdLst>
  <p:hf sldNum="0" hdr="0" ftr="0" dt="0"/>
  <p:txStyles>
    <p:titleStyle>
      <a:lvl1pPr algn="l" defTabSz="914400" rtl="0" eaLnBrk="1" latinLnBrk="0" hangingPunct="1">
        <a:lnSpc>
          <a:spcPct val="90000"/>
        </a:lnSpc>
        <a:spcBef>
          <a:spcPct val="0"/>
        </a:spcBef>
        <a:buNone/>
        <a:defRPr sz="4400" kern="1200" spc="300" baseline="0">
          <a:solidFill>
            <a:schemeClr val="bg1"/>
          </a:solidFill>
          <a:latin typeface="+mj-lt"/>
          <a:ea typeface="+mj-ea"/>
          <a:cs typeface="Biome" panose="020B05030302040208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5" Type="http://schemas.openxmlformats.org/officeDocument/2006/relationships/slideLayout" Target="../slideLayouts/slideLayout8.xml"/><Relationship Id="rId4" Type="http://schemas.openxmlformats.org/officeDocument/2006/relationships/audio" Target="../media/media2.mp3"/></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longislandcwclub.org/event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longislandcw.github.io/morsebrowser/"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longislandcwclub.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www.youtube.com/watch?v=hAJvuj4j-ns?t=59" TargetMode="External"/><Relationship Id="rId5" Type="http://schemas.openxmlformats.org/officeDocument/2006/relationships/hyperlink" Target="https://www.youtube.com/watch?v=wnYBgwAHgZA&amp;list=PLt-EzlLx2AKHdIn--ZXv5jujxnUdfacez" TargetMode="External"/><Relationship Id="rId4" Type="http://schemas.openxmlformats.org/officeDocument/2006/relationships/hyperlink" Target="https://www.youtube.com/watch?v=9rHdCSsk_m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1.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9rHdCSsk_m0?t=59&amp;end=09:4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7874EA-2F67-60CD-631F-5A787057F8CE}"/>
              </a:ext>
            </a:extLst>
          </p:cNvPr>
          <p:cNvSpPr>
            <a:spLocks noGrp="1"/>
          </p:cNvSpPr>
          <p:nvPr>
            <p:ph type="title"/>
          </p:nvPr>
        </p:nvSpPr>
        <p:spPr>
          <a:xfrm>
            <a:off x="3" y="1043709"/>
            <a:ext cx="12191998" cy="1062181"/>
          </a:xfrm>
        </p:spPr>
        <p:txBody>
          <a:bodyPr anchor="b"/>
          <a:lstStyle/>
          <a:p>
            <a:r>
              <a:rPr lang="en-US" dirty="0"/>
              <a:t>Long Island CW Club</a:t>
            </a:r>
          </a:p>
        </p:txBody>
      </p:sp>
      <p:sp>
        <p:nvSpPr>
          <p:cNvPr id="9" name="Subtitle 3">
            <a:extLst>
              <a:ext uri="{FF2B5EF4-FFF2-40B4-BE49-F238E27FC236}">
                <a16:creationId xmlns:a16="http://schemas.microsoft.com/office/drawing/2014/main" id="{2981AB9E-AF0F-CAD0-2DD2-D640FB871E66}"/>
              </a:ext>
            </a:extLst>
          </p:cNvPr>
          <p:cNvSpPr>
            <a:spLocks noGrp="1"/>
          </p:cNvSpPr>
          <p:nvPr>
            <p:ph type="subTitle" idx="1"/>
          </p:nvPr>
        </p:nvSpPr>
        <p:spPr>
          <a:xfrm>
            <a:off x="3" y="2752436"/>
            <a:ext cx="12191997" cy="3495964"/>
          </a:xfrm>
        </p:spPr>
        <p:txBody>
          <a:bodyPr/>
          <a:lstStyle/>
          <a:p>
            <a:r>
              <a:rPr lang="en-US" dirty="0"/>
              <a:t>WARC Presentation</a:t>
            </a:r>
          </a:p>
          <a:p>
            <a:r>
              <a:rPr lang="en-US" dirty="0"/>
              <a:t>July 2025</a:t>
            </a:r>
          </a:p>
          <a:p>
            <a:r>
              <a:rPr lang="en-US" dirty="0"/>
              <a:t>Rob Thompson</a:t>
            </a:r>
          </a:p>
          <a:p>
            <a:r>
              <a:rPr lang="en-US" dirty="0"/>
              <a:t>KQ4OYC</a:t>
            </a:r>
          </a:p>
          <a:p>
            <a:endParaRPr lang="en-US" dirty="0"/>
          </a:p>
          <a:p>
            <a:endParaRPr lang="en-US" dirty="0"/>
          </a:p>
          <a:p>
            <a:endParaRPr lang="en-US" dirty="0"/>
          </a:p>
        </p:txBody>
      </p:sp>
    </p:spTree>
    <p:extLst>
      <p:ext uri="{BB962C8B-B14F-4D97-AF65-F5344CB8AC3E}">
        <p14:creationId xmlns:p14="http://schemas.microsoft.com/office/powerpoint/2010/main" val="249803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D2A8B-1572-0A36-7607-3420514CC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A59E57-0D84-7F45-E127-EB7176CAF310}"/>
              </a:ext>
            </a:extLst>
          </p:cNvPr>
          <p:cNvSpPr>
            <a:spLocks noGrp="1"/>
          </p:cNvSpPr>
          <p:nvPr>
            <p:ph type="title"/>
          </p:nvPr>
        </p:nvSpPr>
        <p:spPr>
          <a:xfrm>
            <a:off x="2399620" y="406399"/>
            <a:ext cx="8843050" cy="1501531"/>
          </a:xfrm>
        </p:spPr>
        <p:txBody>
          <a:bodyPr/>
          <a:lstStyle/>
          <a:p>
            <a:r>
              <a:rPr lang="en-US" dirty="0"/>
              <a:t>		WITHOUT FARNSWORTH</a:t>
            </a:r>
            <a:br>
              <a:rPr lang="en-US" dirty="0"/>
            </a:br>
            <a:br>
              <a:rPr lang="en-US" dirty="0"/>
            </a:br>
            <a:r>
              <a:rPr lang="en-US" dirty="0"/>
              <a:t>        		    WITH FARNSWORTH</a:t>
            </a:r>
          </a:p>
        </p:txBody>
      </p:sp>
      <p:pic>
        <p:nvPicPr>
          <p:cNvPr id="5" name="Paris at 16_16">
            <a:hlinkClick r:id="" action="ppaction://media"/>
            <a:extLst>
              <a:ext uri="{FF2B5EF4-FFF2-40B4-BE49-F238E27FC236}">
                <a16:creationId xmlns:a16="http://schemas.microsoft.com/office/drawing/2014/main" id="{CC9942E7-459F-B77A-A58D-77E1603AFD72}"/>
              </a:ext>
            </a:extLst>
          </p:cNvPr>
          <p:cNvPicPr>
            <a:picLocks noGrp="1" noChangeAspect="1"/>
          </p:cNvPicPr>
          <p:nvPr>
            <p:ph sz="quarter" idx="35"/>
            <a:audioFile r:link="rId2"/>
            <p:extLst>
              <p:ext uri="{DAA4B4D4-6D71-4841-9C94-3DE7FCFB9230}">
                <p14:media xmlns:p14="http://schemas.microsoft.com/office/powerpoint/2010/main" r:embed="rId1"/>
              </p:ext>
            </p:extLst>
          </p:nvPr>
        </p:nvPicPr>
        <p:blipFill>
          <a:blip r:embed="rId7"/>
          <a:stretch>
            <a:fillRect/>
          </a:stretch>
        </p:blipFill>
        <p:spPr>
          <a:xfrm>
            <a:off x="6577013" y="4162425"/>
            <a:ext cx="487362" cy="487363"/>
          </a:xfrm>
        </p:spPr>
      </p:pic>
      <p:pic>
        <p:nvPicPr>
          <p:cNvPr id="6" name="Paris at 16_12">
            <a:hlinkClick r:id="" action="ppaction://media"/>
            <a:extLst>
              <a:ext uri="{FF2B5EF4-FFF2-40B4-BE49-F238E27FC236}">
                <a16:creationId xmlns:a16="http://schemas.microsoft.com/office/drawing/2014/main" id="{68623A5B-0F33-DED6-C387-1F99B8DFC1FB}"/>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651625" y="5321056"/>
            <a:ext cx="487363" cy="487363"/>
          </a:xfrm>
          <a:prstGeom prst="rect">
            <a:avLst/>
          </a:prstGeom>
        </p:spPr>
      </p:pic>
    </p:spTree>
    <p:extLst>
      <p:ext uri="{BB962C8B-B14F-4D97-AF65-F5344CB8AC3E}">
        <p14:creationId xmlns:p14="http://schemas.microsoft.com/office/powerpoint/2010/main" val="199695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8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5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EE9D9-C891-493B-3BDF-C58C9BDAD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196C5-F9E7-C0A0-8E5B-6BB854AC14CD}"/>
              </a:ext>
            </a:extLst>
          </p:cNvPr>
          <p:cNvSpPr>
            <a:spLocks noGrp="1"/>
          </p:cNvSpPr>
          <p:nvPr>
            <p:ph type="title"/>
          </p:nvPr>
        </p:nvSpPr>
        <p:spPr>
          <a:xfrm>
            <a:off x="2399620" y="406400"/>
            <a:ext cx="8843050" cy="1178560"/>
          </a:xfrm>
        </p:spPr>
        <p:txBody>
          <a:bodyPr/>
          <a:lstStyle/>
          <a:p>
            <a:r>
              <a:rPr lang="en-US" dirty="0"/>
              <a:t>		Beginner's carousel 1</a:t>
            </a:r>
            <a:br>
              <a:rPr lang="en-US" dirty="0"/>
            </a:br>
            <a:r>
              <a:rPr lang="en-US" dirty="0"/>
              <a:t>        	18 characters in 6 lessons</a:t>
            </a:r>
          </a:p>
        </p:txBody>
      </p:sp>
      <p:pic>
        <p:nvPicPr>
          <p:cNvPr id="7" name="Content Placeholder 6">
            <a:extLst>
              <a:ext uri="{FF2B5EF4-FFF2-40B4-BE49-F238E27FC236}">
                <a16:creationId xmlns:a16="http://schemas.microsoft.com/office/drawing/2014/main" id="{2AA97A55-A355-723B-4F96-80EE55269693}"/>
              </a:ext>
            </a:extLst>
          </p:cNvPr>
          <p:cNvPicPr>
            <a:picLocks noGrp="1" noChangeAspect="1"/>
          </p:cNvPicPr>
          <p:nvPr>
            <p:ph sz="quarter" idx="35"/>
          </p:nvPr>
        </p:nvPicPr>
        <p:blipFill>
          <a:blip r:embed="rId3"/>
          <a:stretch>
            <a:fillRect/>
          </a:stretch>
        </p:blipFill>
        <p:spPr>
          <a:xfrm>
            <a:off x="2052320" y="2560320"/>
            <a:ext cx="9598593" cy="2946400"/>
          </a:xfrm>
        </p:spPr>
      </p:pic>
    </p:spTree>
    <p:extLst>
      <p:ext uri="{BB962C8B-B14F-4D97-AF65-F5344CB8AC3E}">
        <p14:creationId xmlns:p14="http://schemas.microsoft.com/office/powerpoint/2010/main" val="2452448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025C8-C55A-937B-BB76-22F556AE6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27778-3AD9-87FA-3823-011D5475F0CF}"/>
              </a:ext>
            </a:extLst>
          </p:cNvPr>
          <p:cNvSpPr>
            <a:spLocks noGrp="1"/>
          </p:cNvSpPr>
          <p:nvPr>
            <p:ph type="title"/>
          </p:nvPr>
        </p:nvSpPr>
        <p:spPr>
          <a:xfrm>
            <a:off x="2399620" y="406400"/>
            <a:ext cx="8843050" cy="1178560"/>
          </a:xfrm>
        </p:spPr>
        <p:txBody>
          <a:bodyPr/>
          <a:lstStyle/>
          <a:p>
            <a:r>
              <a:rPr lang="en-US" dirty="0"/>
              <a:t>		Beginner's carousel 2</a:t>
            </a:r>
            <a:br>
              <a:rPr lang="en-US" dirty="0"/>
            </a:br>
            <a:r>
              <a:rPr lang="en-US" dirty="0"/>
              <a:t>        	26 characters in 9 lessons</a:t>
            </a:r>
          </a:p>
        </p:txBody>
      </p:sp>
      <p:pic>
        <p:nvPicPr>
          <p:cNvPr id="8" name="Content Placeholder 7">
            <a:extLst>
              <a:ext uri="{FF2B5EF4-FFF2-40B4-BE49-F238E27FC236}">
                <a16:creationId xmlns:a16="http://schemas.microsoft.com/office/drawing/2014/main" id="{41BCA980-DC7F-3446-953C-275F12FAF270}"/>
              </a:ext>
            </a:extLst>
          </p:cNvPr>
          <p:cNvPicPr>
            <a:picLocks noGrp="1" noChangeAspect="1"/>
          </p:cNvPicPr>
          <p:nvPr>
            <p:ph sz="quarter" idx="35"/>
          </p:nvPr>
        </p:nvPicPr>
        <p:blipFill>
          <a:blip r:embed="rId3"/>
          <a:stretch>
            <a:fillRect/>
          </a:stretch>
        </p:blipFill>
        <p:spPr>
          <a:xfrm>
            <a:off x="1584961" y="2281382"/>
            <a:ext cx="10299210" cy="3592945"/>
          </a:xfrm>
        </p:spPr>
      </p:pic>
    </p:spTree>
    <p:extLst>
      <p:ext uri="{BB962C8B-B14F-4D97-AF65-F5344CB8AC3E}">
        <p14:creationId xmlns:p14="http://schemas.microsoft.com/office/powerpoint/2010/main" val="322863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46E6B-02F5-0CC0-B5FB-CEABD7D92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B139D-4C8F-AA90-6E23-940C4EA8A020}"/>
              </a:ext>
            </a:extLst>
          </p:cNvPr>
          <p:cNvSpPr>
            <a:spLocks noGrp="1"/>
          </p:cNvSpPr>
          <p:nvPr>
            <p:ph type="title"/>
          </p:nvPr>
        </p:nvSpPr>
        <p:spPr>
          <a:xfrm>
            <a:off x="2399620" y="406400"/>
            <a:ext cx="8843050" cy="1178560"/>
          </a:xfrm>
        </p:spPr>
        <p:txBody>
          <a:bodyPr/>
          <a:lstStyle/>
          <a:p>
            <a:r>
              <a:rPr lang="en-US" dirty="0"/>
              <a:t>		</a:t>
            </a:r>
            <a:r>
              <a:rPr lang="en-US" dirty="0" err="1"/>
              <a:t>BEgginers</a:t>
            </a:r>
            <a:r>
              <a:rPr lang="en-US" dirty="0"/>
              <a:t> carousel 3</a:t>
            </a:r>
            <a:br>
              <a:rPr lang="en-US" dirty="0"/>
            </a:br>
            <a:r>
              <a:rPr lang="en-US" sz="2800" dirty="0"/>
              <a:t>        	 eight lessons to Prepare for on-air </a:t>
            </a:r>
          </a:p>
        </p:txBody>
      </p:sp>
      <p:pic>
        <p:nvPicPr>
          <p:cNvPr id="7" name="Content Placeholder 6">
            <a:extLst>
              <a:ext uri="{FF2B5EF4-FFF2-40B4-BE49-F238E27FC236}">
                <a16:creationId xmlns:a16="http://schemas.microsoft.com/office/drawing/2014/main" id="{8C4448B5-9E7B-847E-9D8F-1C8CCF18E414}"/>
              </a:ext>
            </a:extLst>
          </p:cNvPr>
          <p:cNvPicPr>
            <a:picLocks noGrp="1" noChangeAspect="1"/>
          </p:cNvPicPr>
          <p:nvPr>
            <p:ph sz="quarter" idx="35"/>
          </p:nvPr>
        </p:nvPicPr>
        <p:blipFill>
          <a:blip r:embed="rId3"/>
          <a:stretch>
            <a:fillRect/>
          </a:stretch>
        </p:blipFill>
        <p:spPr>
          <a:xfrm>
            <a:off x="2399620" y="2124364"/>
            <a:ext cx="8526998" cy="4466959"/>
          </a:xfrm>
        </p:spPr>
      </p:pic>
    </p:spTree>
    <p:extLst>
      <p:ext uri="{BB962C8B-B14F-4D97-AF65-F5344CB8AC3E}">
        <p14:creationId xmlns:p14="http://schemas.microsoft.com/office/powerpoint/2010/main" val="121147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EB8B-0AB9-7554-AEEA-E8D744959E9A}"/>
              </a:ext>
            </a:extLst>
          </p:cNvPr>
          <p:cNvSpPr>
            <a:spLocks noGrp="1"/>
          </p:cNvSpPr>
          <p:nvPr>
            <p:ph type="title"/>
          </p:nvPr>
        </p:nvSpPr>
        <p:spPr>
          <a:xfrm>
            <a:off x="6889627" y="173736"/>
            <a:ext cx="4352662" cy="2203704"/>
          </a:xfrm>
        </p:spPr>
        <p:txBody>
          <a:bodyPr/>
          <a:lstStyle/>
          <a:p>
            <a:pPr lvl="0"/>
            <a:r>
              <a:rPr lang="en-US" noProof="0" dirty="0"/>
              <a:t>SPEAKING IMPACT</a:t>
            </a:r>
          </a:p>
        </p:txBody>
      </p:sp>
      <p:pic>
        <p:nvPicPr>
          <p:cNvPr id="6" name="Picture Placeholder 5" descr="A blue and purple spiral">
            <a:extLst>
              <a:ext uri="{FF2B5EF4-FFF2-40B4-BE49-F238E27FC236}">
                <a16:creationId xmlns:a16="http://schemas.microsoft.com/office/drawing/2014/main" id="{05B64636-376E-96D4-B550-D764B2C6A6A7}"/>
              </a:ext>
            </a:extLst>
          </p:cNvPr>
          <p:cNvPicPr>
            <a:picLocks noGrp="1" noChangeAspect="1"/>
          </p:cNvPicPr>
          <p:nvPr>
            <p:ph type="pic" sz="quarter" idx="37"/>
          </p:nvPr>
        </p:nvPicPr>
        <p:blipFill rotWithShape="1">
          <a:blip r:embed="rId3" cstate="screen">
            <a:extLst>
              <a:ext uri="{28A0092B-C50C-407E-A947-70E740481C1C}">
                <a14:useLocalDpi xmlns:a14="http://schemas.microsoft.com/office/drawing/2010/main"/>
              </a:ext>
            </a:extLst>
          </a:blip>
          <a:srcRect t="202" b="202"/>
          <a:stretch/>
        </p:blipFill>
        <p:spPr>
          <a:xfrm>
            <a:off x="336550" y="336550"/>
            <a:ext cx="5303640" cy="6184900"/>
          </a:xfrm>
        </p:spPr>
      </p:pic>
      <p:sp>
        <p:nvSpPr>
          <p:cNvPr id="3" name="Content Placeholder 2">
            <a:extLst>
              <a:ext uri="{FF2B5EF4-FFF2-40B4-BE49-F238E27FC236}">
                <a16:creationId xmlns:a16="http://schemas.microsoft.com/office/drawing/2014/main" id="{FB2F5F9A-B16D-CA49-7F40-A0142E41DC56}"/>
              </a:ext>
            </a:extLst>
          </p:cNvPr>
          <p:cNvSpPr>
            <a:spLocks noGrp="1"/>
          </p:cNvSpPr>
          <p:nvPr>
            <p:ph sz="quarter" idx="36"/>
          </p:nvPr>
        </p:nvSpPr>
        <p:spPr>
          <a:xfrm>
            <a:off x="6889627" y="3104277"/>
            <a:ext cx="4371560" cy="3022201"/>
          </a:xfrm>
        </p:spPr>
        <p:txBody>
          <a:bodyPr/>
          <a:lstStyle/>
          <a:p>
            <a:r>
              <a:rPr lang="en-US" dirty="0"/>
              <a:t>Your ability to communicate effectively will leave a lasting impact on your audience</a:t>
            </a:r>
          </a:p>
          <a:p>
            <a:r>
              <a:rPr lang="en-US" dirty="0"/>
              <a:t>Effectively communicating involves not only delivering a message but also resonating with the experiences, values, and emotions of those listening </a:t>
            </a:r>
          </a:p>
        </p:txBody>
      </p:sp>
      <p:pic>
        <p:nvPicPr>
          <p:cNvPr id="7" name="Picture 6">
            <a:extLst>
              <a:ext uri="{FF2B5EF4-FFF2-40B4-BE49-F238E27FC236}">
                <a16:creationId xmlns:a16="http://schemas.microsoft.com/office/drawing/2014/main" id="{59B35A81-67FE-C0E5-92B3-E55DB86A110A}"/>
              </a:ext>
            </a:extLst>
          </p:cNvPr>
          <p:cNvPicPr>
            <a:picLocks noChangeAspect="1"/>
          </p:cNvPicPr>
          <p:nvPr/>
        </p:nvPicPr>
        <p:blipFill>
          <a:blip r:embed="rId4"/>
          <a:stretch>
            <a:fillRect/>
          </a:stretch>
        </p:blipFill>
        <p:spPr>
          <a:xfrm>
            <a:off x="336550" y="1"/>
            <a:ext cx="11855450" cy="6858000"/>
          </a:xfrm>
          <a:prstGeom prst="rect">
            <a:avLst/>
          </a:prstGeom>
        </p:spPr>
      </p:pic>
    </p:spTree>
    <p:extLst>
      <p:ext uri="{BB962C8B-B14F-4D97-AF65-F5344CB8AC3E}">
        <p14:creationId xmlns:p14="http://schemas.microsoft.com/office/powerpoint/2010/main" val="910315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FF2B5EF4-FFF2-40B4-BE49-F238E27FC236}">
                <a16:creationId xmlns:a16="http://schemas.microsoft.com/office/drawing/2014/main" id="{8692FC88-DAD7-F5AD-7831-DE54322108F6}"/>
              </a:ext>
              <a:ext uri="{C183D7F6-B498-43B3-948B-1728B52AA6E4}">
                <adec:decorative xmlns:adec="http://schemas.microsoft.com/office/drawing/2017/decorative" val="1"/>
              </a:ext>
            </a:extLst>
          </p:cNvPr>
          <p:cNvSpPr/>
          <p:nvPr/>
        </p:nvSpPr>
        <p:spPr>
          <a:xfrm>
            <a:off x="1" y="2"/>
            <a:ext cx="12227942" cy="685799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1">
            <a:extLst>
              <a:ext uri="{FF2B5EF4-FFF2-40B4-BE49-F238E27FC236}">
                <a16:creationId xmlns:a16="http://schemas.microsoft.com/office/drawing/2014/main" id="{0FD6A3FE-1BF6-4C1A-0553-EBD497A69F2D}"/>
              </a:ext>
            </a:extLst>
          </p:cNvPr>
          <p:cNvSpPr>
            <a:spLocks noGrp="1"/>
          </p:cNvSpPr>
          <p:nvPr>
            <p:ph type="title"/>
          </p:nvPr>
        </p:nvSpPr>
        <p:spPr>
          <a:xfrm>
            <a:off x="2932448" y="443345"/>
            <a:ext cx="6327105" cy="618838"/>
          </a:xfrm>
        </p:spPr>
        <p:txBody>
          <a:bodyPr anchor="b"/>
          <a:lstStyle/>
          <a:p>
            <a:r>
              <a:rPr lang="en-US" dirty="0"/>
              <a:t>Classes</a:t>
            </a:r>
          </a:p>
        </p:txBody>
      </p:sp>
      <p:sp>
        <p:nvSpPr>
          <p:cNvPr id="6" name="Subtitle 5">
            <a:extLst>
              <a:ext uri="{FF2B5EF4-FFF2-40B4-BE49-F238E27FC236}">
                <a16:creationId xmlns:a16="http://schemas.microsoft.com/office/drawing/2014/main" id="{C15774B0-D971-67D7-27EB-FDB82B3A58CD}"/>
              </a:ext>
            </a:extLst>
          </p:cNvPr>
          <p:cNvSpPr>
            <a:spLocks noGrp="1"/>
          </p:cNvSpPr>
          <p:nvPr>
            <p:ph type="subTitle" idx="1"/>
          </p:nvPr>
        </p:nvSpPr>
        <p:spPr>
          <a:xfrm>
            <a:off x="2932448" y="1828801"/>
            <a:ext cx="7135188" cy="3676072"/>
          </a:xfrm>
        </p:spPr>
        <p:txBody>
          <a:bodyPr/>
          <a:lstStyle/>
          <a:p>
            <a:pPr algn="l"/>
            <a:r>
              <a:rPr lang="en-US" dirty="0">
                <a:latin typeface="Amasis MT Pro Medium" panose="020F0502020204030204" pitchFamily="18" charset="0"/>
              </a:rPr>
              <a:t>5 Zoom rooms A thru E</a:t>
            </a:r>
          </a:p>
          <a:p>
            <a:pPr algn="l"/>
            <a:endParaRPr lang="en-US" dirty="0">
              <a:latin typeface="Amasis MT Pro Medium" panose="020F0502020204030204" pitchFamily="18" charset="0"/>
            </a:endParaRPr>
          </a:p>
          <a:p>
            <a:pPr algn="l"/>
            <a:r>
              <a:rPr lang="en-US" dirty="0">
                <a:latin typeface="Amasis MT Pro Medium" panose="020F0502020204030204" pitchFamily="18" charset="0"/>
              </a:rPr>
              <a:t>Early morning to late night</a:t>
            </a:r>
          </a:p>
          <a:p>
            <a:pPr algn="l"/>
            <a:endParaRPr lang="en-US" dirty="0">
              <a:latin typeface="Amasis MT Pro Medium" panose="020F0502020204030204" pitchFamily="18" charset="0"/>
            </a:endParaRPr>
          </a:p>
          <a:p>
            <a:pPr algn="l"/>
            <a:r>
              <a:rPr lang="en-US" dirty="0">
                <a:latin typeface="Amasis MT Pro Medium" panose="020F0502020204030204" pitchFamily="18" charset="0"/>
              </a:rPr>
              <a:t>Classes Repeated throughout the week</a:t>
            </a:r>
          </a:p>
          <a:p>
            <a:pPr algn="l"/>
            <a:endParaRPr lang="en-US" dirty="0">
              <a:latin typeface="Amasis MT Pro Medium" panose="020F0502020204030204" pitchFamily="18" charset="0"/>
            </a:endParaRPr>
          </a:p>
          <a:p>
            <a:pPr algn="l"/>
            <a:r>
              <a:rPr lang="en-US" dirty="0">
                <a:latin typeface="Amasis MT Pro Medium" panose="020F0502020204030204" pitchFamily="18" charset="0"/>
              </a:rPr>
              <a:t>Spanish Language Classes</a:t>
            </a:r>
          </a:p>
          <a:p>
            <a:pPr algn="l"/>
            <a:endParaRPr lang="en-US" dirty="0">
              <a:latin typeface="Amasis MT Pro Medium" panose="020F0502020204030204" pitchFamily="18" charset="0"/>
            </a:endParaRPr>
          </a:p>
          <a:p>
            <a:pPr algn="l"/>
            <a:r>
              <a:rPr lang="en-US" dirty="0">
                <a:latin typeface="Amasis MT Pro Medium" panose="020F0502020204030204" pitchFamily="18" charset="0"/>
              </a:rPr>
              <a:t>YL only Classes</a:t>
            </a:r>
          </a:p>
          <a:p>
            <a:pPr algn="l"/>
            <a:endParaRPr lang="en-US" dirty="0"/>
          </a:p>
        </p:txBody>
      </p:sp>
    </p:spTree>
    <p:extLst>
      <p:ext uri="{BB962C8B-B14F-4D97-AF65-F5344CB8AC3E}">
        <p14:creationId xmlns:p14="http://schemas.microsoft.com/office/powerpoint/2010/main" val="133073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EEA3C-4B60-EFB9-788E-925BA999F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966F2-7523-8551-D79B-0E8AB5575871}"/>
              </a:ext>
            </a:extLst>
          </p:cNvPr>
          <p:cNvSpPr>
            <a:spLocks noGrp="1"/>
          </p:cNvSpPr>
          <p:nvPr>
            <p:ph type="title"/>
          </p:nvPr>
        </p:nvSpPr>
        <p:spPr>
          <a:xfrm>
            <a:off x="321869" y="579120"/>
            <a:ext cx="11548261" cy="1104351"/>
          </a:xfrm>
        </p:spPr>
        <p:txBody>
          <a:bodyPr/>
          <a:lstStyle/>
          <a:p>
            <a:r>
              <a:rPr lang="en-US" dirty="0"/>
              <a:t> </a:t>
            </a:r>
          </a:p>
        </p:txBody>
      </p:sp>
      <p:sp>
        <p:nvSpPr>
          <p:cNvPr id="4" name="Subtitle 3">
            <a:extLst>
              <a:ext uri="{FF2B5EF4-FFF2-40B4-BE49-F238E27FC236}">
                <a16:creationId xmlns:a16="http://schemas.microsoft.com/office/drawing/2014/main" id="{940BA06B-9CE1-8CB3-177A-5258A6F75C8A}"/>
              </a:ext>
            </a:extLst>
          </p:cNvPr>
          <p:cNvSpPr>
            <a:spLocks noGrp="1"/>
          </p:cNvSpPr>
          <p:nvPr>
            <p:ph type="subTitle" idx="1"/>
          </p:nvPr>
        </p:nvSpPr>
        <p:spPr>
          <a:xfrm>
            <a:off x="321868" y="2041236"/>
            <a:ext cx="11562303" cy="2946400"/>
          </a:xfrm>
        </p:spPr>
        <p:txBody>
          <a:bodyPr/>
          <a:lstStyle/>
          <a:p>
            <a:endParaRPr lang="en-US" dirty="0"/>
          </a:p>
          <a:p>
            <a:r>
              <a:rPr lang="en-US" sz="4000" dirty="0"/>
              <a:t> </a:t>
            </a:r>
            <a:r>
              <a:rPr lang="en-US" sz="4000" dirty="0">
                <a:solidFill>
                  <a:schemeClr val="bg2"/>
                </a:solidFill>
                <a:hlinkClick r:id="rId3"/>
              </a:rPr>
              <a:t>Calendar</a:t>
            </a:r>
            <a:endParaRPr lang="en-US" sz="4000" dirty="0">
              <a:solidFill>
                <a:schemeClr val="bg2"/>
              </a:solidFill>
            </a:endParaRPr>
          </a:p>
          <a:p>
            <a:endParaRPr lang="en-US" sz="2000" dirty="0"/>
          </a:p>
          <a:p>
            <a:endParaRPr lang="en-US" dirty="0"/>
          </a:p>
          <a:p>
            <a:endParaRPr lang="en-US" dirty="0"/>
          </a:p>
        </p:txBody>
      </p:sp>
    </p:spTree>
    <p:extLst>
      <p:ext uri="{BB962C8B-B14F-4D97-AF65-F5344CB8AC3E}">
        <p14:creationId xmlns:p14="http://schemas.microsoft.com/office/powerpoint/2010/main" val="2400015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3C44D-0388-A07F-2BFD-B45F2CA37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B61753-5780-068B-15ED-6767BEB82CD3}"/>
              </a:ext>
            </a:extLst>
          </p:cNvPr>
          <p:cNvSpPr>
            <a:spLocks noGrp="1"/>
          </p:cNvSpPr>
          <p:nvPr>
            <p:ph type="title"/>
          </p:nvPr>
        </p:nvSpPr>
        <p:spPr>
          <a:xfrm>
            <a:off x="321869" y="579120"/>
            <a:ext cx="11548261" cy="1104351"/>
          </a:xfrm>
        </p:spPr>
        <p:txBody>
          <a:bodyPr/>
          <a:lstStyle/>
          <a:p>
            <a:r>
              <a:rPr lang="en-US" dirty="0"/>
              <a:t> </a:t>
            </a:r>
          </a:p>
        </p:txBody>
      </p:sp>
      <p:sp>
        <p:nvSpPr>
          <p:cNvPr id="4" name="Subtitle 3">
            <a:extLst>
              <a:ext uri="{FF2B5EF4-FFF2-40B4-BE49-F238E27FC236}">
                <a16:creationId xmlns:a16="http://schemas.microsoft.com/office/drawing/2014/main" id="{C40B2204-D2FB-24F6-28B6-691BC85821D9}"/>
              </a:ext>
            </a:extLst>
          </p:cNvPr>
          <p:cNvSpPr>
            <a:spLocks noGrp="1"/>
          </p:cNvSpPr>
          <p:nvPr>
            <p:ph type="subTitle" idx="1"/>
          </p:nvPr>
        </p:nvSpPr>
        <p:spPr>
          <a:xfrm>
            <a:off x="321868" y="2041236"/>
            <a:ext cx="11562303" cy="2946400"/>
          </a:xfrm>
        </p:spPr>
        <p:txBody>
          <a:bodyPr/>
          <a:lstStyle/>
          <a:p>
            <a:endParaRPr lang="en-US" dirty="0"/>
          </a:p>
          <a:p>
            <a:r>
              <a:rPr lang="en-US" sz="4000" dirty="0"/>
              <a:t> </a:t>
            </a:r>
            <a:r>
              <a:rPr lang="en-US" sz="4000" dirty="0">
                <a:solidFill>
                  <a:schemeClr val="bg2"/>
                </a:solidFill>
                <a:hlinkClick r:id="rId3"/>
              </a:rPr>
              <a:t>LICW Practice Page</a:t>
            </a:r>
            <a:endParaRPr lang="en-US" sz="4000" dirty="0">
              <a:solidFill>
                <a:schemeClr val="bg2"/>
              </a:solidFill>
            </a:endParaRPr>
          </a:p>
          <a:p>
            <a:endParaRPr lang="en-US" sz="2000" dirty="0"/>
          </a:p>
          <a:p>
            <a:endParaRPr lang="en-US" dirty="0"/>
          </a:p>
          <a:p>
            <a:endParaRPr lang="en-US" dirty="0"/>
          </a:p>
        </p:txBody>
      </p:sp>
    </p:spTree>
    <p:extLst>
      <p:ext uri="{BB962C8B-B14F-4D97-AF65-F5344CB8AC3E}">
        <p14:creationId xmlns:p14="http://schemas.microsoft.com/office/powerpoint/2010/main" val="264398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341744"/>
            <a:ext cx="7420819" cy="886691"/>
          </a:xfrm>
        </p:spPr>
        <p:txBody>
          <a:bodyPr/>
          <a:lstStyle/>
          <a:p>
            <a:r>
              <a:rPr lang="en-US" dirty="0"/>
              <a:t>LICW Guiding Principles</a:t>
            </a:r>
          </a:p>
        </p:txBody>
      </p:sp>
      <p:sp>
        <p:nvSpPr>
          <p:cNvPr id="4" name="Content Placeholder 3">
            <a:extLst>
              <a:ext uri="{FF2B5EF4-FFF2-40B4-BE49-F238E27FC236}">
                <a16:creationId xmlns:a16="http://schemas.microsoft.com/office/drawing/2014/main" id="{74160DFF-2E7E-7A22-819A-C011020DFF01}"/>
              </a:ext>
            </a:extLst>
          </p:cNvPr>
          <p:cNvSpPr>
            <a:spLocks noGrp="1"/>
          </p:cNvSpPr>
          <p:nvPr>
            <p:ph sz="quarter" idx="31"/>
          </p:nvPr>
        </p:nvSpPr>
        <p:spPr>
          <a:xfrm>
            <a:off x="3305669" y="2022764"/>
            <a:ext cx="7420819" cy="4493492"/>
          </a:xfrm>
        </p:spPr>
        <p:txBody>
          <a:bodyPr/>
          <a:lstStyle/>
          <a:p>
            <a:r>
              <a:rPr lang="en-US" dirty="0"/>
              <a:t>Proceed thru classes at your own pace</a:t>
            </a:r>
          </a:p>
          <a:p>
            <a:r>
              <a:rPr lang="en-US" dirty="0"/>
              <a:t>One or two classes a week, practice 30-60 min daily in 2 sessions</a:t>
            </a:r>
          </a:p>
          <a:p>
            <a:r>
              <a:rPr lang="en-US" dirty="0"/>
              <a:t>Code talk when not at your key</a:t>
            </a:r>
          </a:p>
          <a:p>
            <a:r>
              <a:rPr lang="en-US" dirty="0"/>
              <a:t>Practice no slower than 12 wpm</a:t>
            </a:r>
          </a:p>
          <a:p>
            <a:r>
              <a:rPr lang="en-US" dirty="0"/>
              <a:t>Learn characters by the sound (no charts or visual clues)</a:t>
            </a:r>
          </a:p>
          <a:p>
            <a:r>
              <a:rPr lang="en-US" dirty="0"/>
              <a:t>Complete beginners should start with a straight key</a:t>
            </a:r>
          </a:p>
          <a:p>
            <a:r>
              <a:rPr lang="en-US" dirty="0"/>
              <a:t>Strive for ICR - Instant Character Recognition</a:t>
            </a:r>
          </a:p>
          <a:p>
            <a:r>
              <a:rPr lang="en-US" dirty="0"/>
              <a:t>Strive for IER – Instant Error Recovery</a:t>
            </a:r>
          </a:p>
          <a:p>
            <a:r>
              <a:rPr lang="en-US" dirty="0"/>
              <a:t>Class is class, practice is PRACTICE</a:t>
            </a:r>
          </a:p>
        </p:txBody>
      </p:sp>
    </p:spTree>
    <p:extLst>
      <p:ext uri="{BB962C8B-B14F-4D97-AF65-F5344CB8AC3E}">
        <p14:creationId xmlns:p14="http://schemas.microsoft.com/office/powerpoint/2010/main" val="1962637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760B5-DDFE-43D0-F1FE-FCF0191B9D82}"/>
            </a:ext>
          </a:extLst>
        </p:cNvPr>
        <p:cNvGrpSpPr/>
        <p:nvPr/>
      </p:nvGrpSpPr>
      <p:grpSpPr>
        <a:xfrm>
          <a:off x="0" y="0"/>
          <a:ext cx="0" cy="0"/>
          <a:chOff x="0" y="0"/>
          <a:chExt cx="0" cy="0"/>
        </a:xfrm>
      </p:grpSpPr>
      <p:sp>
        <p:nvSpPr>
          <p:cNvPr id="3" name="Rectangle 2" hidden="1">
            <a:extLst>
              <a:ext uri="{FF2B5EF4-FFF2-40B4-BE49-F238E27FC236}">
                <a16:creationId xmlns:a16="http://schemas.microsoft.com/office/drawing/2014/main" id="{E2B5B47C-E392-92F0-2165-D4C97B66E33E}"/>
              </a:ext>
              <a:ext uri="{C183D7F6-B498-43B3-948B-1728B52AA6E4}">
                <adec:decorative xmlns:adec="http://schemas.microsoft.com/office/drawing/2017/decorative" val="1"/>
              </a:ext>
            </a:extLst>
          </p:cNvPr>
          <p:cNvSpPr/>
          <p:nvPr/>
        </p:nvSpPr>
        <p:spPr>
          <a:xfrm>
            <a:off x="1" y="2"/>
            <a:ext cx="12227942" cy="685799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1">
            <a:extLst>
              <a:ext uri="{FF2B5EF4-FFF2-40B4-BE49-F238E27FC236}">
                <a16:creationId xmlns:a16="http://schemas.microsoft.com/office/drawing/2014/main" id="{40798837-8446-D9F5-5C58-5782AB96F28D}"/>
              </a:ext>
            </a:extLst>
          </p:cNvPr>
          <p:cNvSpPr>
            <a:spLocks noGrp="1"/>
          </p:cNvSpPr>
          <p:nvPr>
            <p:ph type="title"/>
          </p:nvPr>
        </p:nvSpPr>
        <p:spPr>
          <a:xfrm>
            <a:off x="2932448" y="443345"/>
            <a:ext cx="6327105" cy="618838"/>
          </a:xfrm>
        </p:spPr>
        <p:txBody>
          <a:bodyPr anchor="b"/>
          <a:lstStyle/>
          <a:p>
            <a:r>
              <a:rPr lang="en-US" dirty="0"/>
              <a:t>CODE TALKING</a:t>
            </a:r>
          </a:p>
        </p:txBody>
      </p:sp>
      <p:sp>
        <p:nvSpPr>
          <p:cNvPr id="6" name="Subtitle 5">
            <a:extLst>
              <a:ext uri="{FF2B5EF4-FFF2-40B4-BE49-F238E27FC236}">
                <a16:creationId xmlns:a16="http://schemas.microsoft.com/office/drawing/2014/main" id="{2A4A76A1-EC72-E370-95A4-B103890AC5E3}"/>
              </a:ext>
            </a:extLst>
          </p:cNvPr>
          <p:cNvSpPr>
            <a:spLocks noGrp="1"/>
          </p:cNvSpPr>
          <p:nvPr>
            <p:ph type="subTitle" idx="1"/>
          </p:nvPr>
        </p:nvSpPr>
        <p:spPr>
          <a:xfrm>
            <a:off x="2461846" y="1828801"/>
            <a:ext cx="7605790" cy="3676072"/>
          </a:xfrm>
        </p:spPr>
        <p:txBody>
          <a:bodyPr/>
          <a:lstStyle/>
          <a:p>
            <a:pPr algn="l"/>
            <a:endParaRPr lang="en-US" dirty="0">
              <a:latin typeface="Amasis MT Pro Medium" panose="020F0502020204030204" pitchFamily="18" charset="0"/>
            </a:endParaRPr>
          </a:p>
          <a:p>
            <a:pPr algn="l"/>
            <a:r>
              <a:rPr lang="en-US" dirty="0">
                <a:latin typeface="Amasis MT Pro Medium" panose="020F0502020204030204" pitchFamily="18" charset="0"/>
              </a:rPr>
              <a:t>A way to practice away from your key</a:t>
            </a:r>
          </a:p>
          <a:p>
            <a:pPr algn="l"/>
            <a:endParaRPr lang="en-US" dirty="0">
              <a:latin typeface="Amasis MT Pro Medium" panose="020F0502020204030204" pitchFamily="18" charset="0"/>
            </a:endParaRPr>
          </a:p>
          <a:p>
            <a:pPr algn="l"/>
            <a:r>
              <a:rPr lang="en-US" dirty="0">
                <a:latin typeface="Amasis MT Pro Medium" panose="020F0502020204030204" pitchFamily="18" charset="0"/>
              </a:rPr>
              <a:t>Vocalize the characters as </a:t>
            </a:r>
            <a:r>
              <a:rPr lang="en-US" dirty="0" err="1">
                <a:latin typeface="Amasis MT Pro Medium" panose="020F0502020204030204" pitchFamily="18" charset="0"/>
              </a:rPr>
              <a:t>dits</a:t>
            </a:r>
            <a:r>
              <a:rPr lang="en-US" dirty="0">
                <a:latin typeface="Amasis MT Pro Medium" panose="020F0502020204030204" pitchFamily="18" charset="0"/>
              </a:rPr>
              <a:t> and </a:t>
            </a:r>
            <a:r>
              <a:rPr lang="en-US" dirty="0" err="1">
                <a:latin typeface="Amasis MT Pro Medium" panose="020F0502020204030204" pitchFamily="18" charset="0"/>
              </a:rPr>
              <a:t>DaHs</a:t>
            </a:r>
            <a:endParaRPr lang="en-US" dirty="0">
              <a:latin typeface="Amasis MT Pro Medium" panose="020F0502020204030204" pitchFamily="18" charset="0"/>
            </a:endParaRPr>
          </a:p>
          <a:p>
            <a:pPr algn="l"/>
            <a:r>
              <a:rPr lang="en-US" dirty="0">
                <a:latin typeface="Amasis MT Pro Medium" panose="020F0502020204030204" pitchFamily="18" charset="0"/>
              </a:rPr>
              <a:t>(as they sound)</a:t>
            </a:r>
          </a:p>
          <a:p>
            <a:pPr algn="l"/>
            <a:endParaRPr lang="en-US" dirty="0">
              <a:latin typeface="Amasis MT Pro Medium" panose="020F0502020204030204" pitchFamily="18" charset="0"/>
            </a:endParaRPr>
          </a:p>
          <a:p>
            <a:pPr algn="l"/>
            <a:r>
              <a:rPr lang="en-US" dirty="0">
                <a:latin typeface="Amasis MT Pro Medium" panose="020F0502020204030204" pitchFamily="18" charset="0"/>
              </a:rPr>
              <a:t>NOT as dots and </a:t>
            </a:r>
            <a:r>
              <a:rPr lang="en-US" dirty="0" err="1">
                <a:latin typeface="Amasis MT Pro Medium" panose="020F0502020204030204" pitchFamily="18" charset="0"/>
              </a:rPr>
              <a:t>dashs</a:t>
            </a:r>
            <a:endParaRPr lang="en-US" dirty="0">
              <a:latin typeface="Amasis MT Pro Medium" panose="020F0502020204030204" pitchFamily="18" charset="0"/>
            </a:endParaRPr>
          </a:p>
          <a:p>
            <a:pPr algn="l"/>
            <a:endParaRPr lang="en-US" dirty="0">
              <a:latin typeface="Amasis MT Pro Medium" panose="020F0502020204030204" pitchFamily="18" charset="0"/>
            </a:endParaRPr>
          </a:p>
          <a:p>
            <a:pPr algn="l"/>
            <a:r>
              <a:rPr lang="en-US" dirty="0">
                <a:latin typeface="Amasis MT Pro Medium" panose="020F0502020204030204" pitchFamily="18" charset="0"/>
              </a:rPr>
              <a:t>For example – NC</a:t>
            </a:r>
          </a:p>
          <a:p>
            <a:pPr algn="l"/>
            <a:endParaRPr lang="en-US" dirty="0">
              <a:latin typeface="Amasis MT Pro Medium" panose="020F0502020204030204" pitchFamily="18" charset="0"/>
            </a:endParaRPr>
          </a:p>
          <a:p>
            <a:pPr algn="l"/>
            <a:r>
              <a:rPr lang="en-US" dirty="0">
                <a:latin typeface="Amasis MT Pro Medium" panose="020F0502020204030204" pitchFamily="18" charset="0"/>
              </a:rPr>
              <a:t>Dah </a:t>
            </a:r>
            <a:r>
              <a:rPr lang="en-US" dirty="0" err="1">
                <a:latin typeface="Amasis MT Pro Medium" panose="020F0502020204030204" pitchFamily="18" charset="0"/>
              </a:rPr>
              <a:t>dit</a:t>
            </a:r>
            <a:r>
              <a:rPr lang="en-US" dirty="0">
                <a:latin typeface="Amasis MT Pro Medium" panose="020F0502020204030204" pitchFamily="18" charset="0"/>
              </a:rPr>
              <a:t>   dah </a:t>
            </a:r>
            <a:r>
              <a:rPr lang="en-US" dirty="0" err="1">
                <a:latin typeface="Amasis MT Pro Medium" panose="020F0502020204030204" pitchFamily="18" charset="0"/>
              </a:rPr>
              <a:t>dit</a:t>
            </a:r>
            <a:r>
              <a:rPr lang="en-US" dirty="0">
                <a:latin typeface="Amasis MT Pro Medium" panose="020F0502020204030204" pitchFamily="18" charset="0"/>
              </a:rPr>
              <a:t> dah </a:t>
            </a:r>
            <a:r>
              <a:rPr lang="en-US" dirty="0" err="1">
                <a:latin typeface="Amasis MT Pro Medium" panose="020F0502020204030204" pitchFamily="18" charset="0"/>
              </a:rPr>
              <a:t>dit</a:t>
            </a:r>
            <a:endParaRPr lang="en-US" dirty="0">
              <a:latin typeface="Amasis MT Pro Medium" panose="020F0502020204030204" pitchFamily="18" charset="0"/>
            </a:endParaRPr>
          </a:p>
          <a:p>
            <a:pPr algn="l"/>
            <a:endParaRPr lang="en-US" dirty="0">
              <a:latin typeface="Amasis MT Pro Medium" panose="020F0502020204030204" pitchFamily="18" charset="0"/>
            </a:endParaRPr>
          </a:p>
          <a:p>
            <a:pPr algn="l"/>
            <a:endParaRPr lang="en-US" dirty="0">
              <a:latin typeface="Amasis MT Pro Medium" panose="020F0502020204030204" pitchFamily="18" charset="0"/>
            </a:endParaRPr>
          </a:p>
          <a:p>
            <a:pPr algn="l"/>
            <a:endParaRPr lang="en-US" dirty="0">
              <a:latin typeface="Amasis MT Pro Medium" panose="020F0502020204030204" pitchFamily="18" charset="0"/>
            </a:endParaRPr>
          </a:p>
          <a:p>
            <a:pPr algn="l"/>
            <a:endParaRPr lang="en-US" dirty="0">
              <a:latin typeface="Amasis MT Pro Medium" panose="020F0502020204030204" pitchFamily="18" charset="0"/>
            </a:endParaRPr>
          </a:p>
          <a:p>
            <a:pPr algn="l"/>
            <a:endParaRPr lang="en-US" dirty="0">
              <a:latin typeface="Amasis MT Pro Medium" panose="020F0502020204030204" pitchFamily="18" charset="0"/>
            </a:endParaRPr>
          </a:p>
          <a:p>
            <a:pPr algn="l"/>
            <a:endParaRPr lang="en-US" dirty="0">
              <a:latin typeface="Amasis MT Pro Medium" panose="020F0502020204030204" pitchFamily="18" charset="0"/>
            </a:endParaRPr>
          </a:p>
          <a:p>
            <a:pPr algn="l"/>
            <a:endParaRPr lang="en-US" dirty="0">
              <a:latin typeface="Amasis MT Pro Medium" panose="020F0502020204030204" pitchFamily="18" charset="0"/>
            </a:endParaRPr>
          </a:p>
          <a:p>
            <a:pPr algn="l"/>
            <a:endParaRPr lang="en-US" dirty="0">
              <a:latin typeface="Amasis MT Pro Medium" panose="020F0502020204030204" pitchFamily="18" charset="0"/>
            </a:endParaRPr>
          </a:p>
          <a:p>
            <a:pPr algn="l"/>
            <a:endParaRPr lang="en-US" dirty="0"/>
          </a:p>
        </p:txBody>
      </p:sp>
    </p:spTree>
    <p:extLst>
      <p:ext uri="{BB962C8B-B14F-4D97-AF65-F5344CB8AC3E}">
        <p14:creationId xmlns:p14="http://schemas.microsoft.com/office/powerpoint/2010/main" val="2501600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gs>
            <a:gs pos="81000">
              <a:schemeClr val="accent6"/>
            </a:gs>
            <a:gs pos="55000">
              <a:srgbClr val="02090E"/>
            </a:gs>
            <a:gs pos="14000">
              <a:schemeClr val="accent4">
                <a:lumMod val="75000"/>
              </a:schemeClr>
            </a:gs>
            <a:gs pos="0">
              <a:schemeClr val="accent4"/>
            </a:gs>
          </a:gsLst>
          <a:lin ang="2700000" scaled="1"/>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2458FF-0D0C-4ACC-C6FB-103BC0BADCCD}"/>
              </a:ext>
            </a:extLst>
          </p:cNvPr>
          <p:cNvSpPr>
            <a:spLocks noGrp="1"/>
          </p:cNvSpPr>
          <p:nvPr>
            <p:ph type="title"/>
          </p:nvPr>
        </p:nvSpPr>
        <p:spPr>
          <a:xfrm>
            <a:off x="838201" y="365125"/>
            <a:ext cx="4466502" cy="1380548"/>
          </a:xfrm>
        </p:spPr>
        <p:txBody>
          <a:bodyPr/>
          <a:lstStyle/>
          <a:p>
            <a:r>
              <a:rPr lang="en-US" dirty="0"/>
              <a:t>Agenda</a:t>
            </a:r>
          </a:p>
        </p:txBody>
      </p:sp>
      <p:sp>
        <p:nvSpPr>
          <p:cNvPr id="31" name="Text Placeholder 3">
            <a:extLst>
              <a:ext uri="{FF2B5EF4-FFF2-40B4-BE49-F238E27FC236}">
                <a16:creationId xmlns:a16="http://schemas.microsoft.com/office/drawing/2014/main" id="{F1239C0E-3F39-787D-0FC3-6B7C9BA37E8F}"/>
              </a:ext>
            </a:extLst>
          </p:cNvPr>
          <p:cNvSpPr>
            <a:spLocks noGrp="1"/>
          </p:cNvSpPr>
          <p:nvPr>
            <p:ph sz="quarter" idx="10"/>
          </p:nvPr>
        </p:nvSpPr>
        <p:spPr>
          <a:xfrm>
            <a:off x="838201" y="3097848"/>
            <a:ext cx="4466504" cy="3405187"/>
          </a:xfrm>
        </p:spPr>
        <p:txBody>
          <a:bodyPr anchor="t"/>
          <a:lstStyle/>
          <a:p>
            <a:r>
              <a:rPr lang="en-US" sz="2400" dirty="0"/>
              <a:t>History</a:t>
            </a:r>
          </a:p>
          <a:p>
            <a:r>
              <a:rPr lang="en-US" sz="2400" dirty="0"/>
              <a:t>Curriculum Development</a:t>
            </a:r>
          </a:p>
          <a:p>
            <a:r>
              <a:rPr lang="en-US" sz="2400" dirty="0"/>
              <a:t>Teaching Methods</a:t>
            </a:r>
          </a:p>
          <a:p>
            <a:r>
              <a:rPr lang="en-US" sz="2400" dirty="0"/>
              <a:t>Resources</a:t>
            </a:r>
          </a:p>
          <a:p>
            <a:r>
              <a:rPr lang="en-US" sz="2400" dirty="0"/>
              <a:t>More than CW</a:t>
            </a:r>
          </a:p>
          <a:p>
            <a:endParaRPr lang="en-US" dirty="0"/>
          </a:p>
        </p:txBody>
      </p:sp>
    </p:spTree>
    <p:extLst>
      <p:ext uri="{BB962C8B-B14F-4D97-AF65-F5344CB8AC3E}">
        <p14:creationId xmlns:p14="http://schemas.microsoft.com/office/powerpoint/2010/main" val="146015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8495D-6E53-E5DC-0C0A-1B4F3AFE81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BB758-8780-DF90-D55C-D1578BB7B0CF}"/>
              </a:ext>
            </a:extLst>
          </p:cNvPr>
          <p:cNvSpPr>
            <a:spLocks noGrp="1"/>
          </p:cNvSpPr>
          <p:nvPr>
            <p:ph type="title"/>
          </p:nvPr>
        </p:nvSpPr>
        <p:spPr>
          <a:xfrm>
            <a:off x="3305669" y="341744"/>
            <a:ext cx="7420819" cy="886691"/>
          </a:xfrm>
        </p:spPr>
        <p:txBody>
          <a:bodyPr/>
          <a:lstStyle/>
          <a:p>
            <a:r>
              <a:rPr lang="en-US" dirty="0"/>
              <a:t>More than CW</a:t>
            </a:r>
          </a:p>
        </p:txBody>
      </p:sp>
      <p:sp>
        <p:nvSpPr>
          <p:cNvPr id="4" name="Content Placeholder 3">
            <a:extLst>
              <a:ext uri="{FF2B5EF4-FFF2-40B4-BE49-F238E27FC236}">
                <a16:creationId xmlns:a16="http://schemas.microsoft.com/office/drawing/2014/main" id="{D6C1EC2A-0EB6-8308-71B6-04989A83C84B}"/>
              </a:ext>
            </a:extLst>
          </p:cNvPr>
          <p:cNvSpPr>
            <a:spLocks noGrp="1"/>
          </p:cNvSpPr>
          <p:nvPr>
            <p:ph sz="quarter" idx="31"/>
          </p:nvPr>
        </p:nvSpPr>
        <p:spPr>
          <a:xfrm>
            <a:off x="3305668" y="2022764"/>
            <a:ext cx="7420819" cy="4493492"/>
          </a:xfrm>
        </p:spPr>
        <p:txBody>
          <a:bodyPr/>
          <a:lstStyle/>
          <a:p>
            <a:r>
              <a:rPr lang="en-US" dirty="0"/>
              <a:t>Antenna forum</a:t>
            </a:r>
          </a:p>
          <a:p>
            <a:r>
              <a:rPr lang="en-US" dirty="0"/>
              <a:t>Elmering</a:t>
            </a:r>
          </a:p>
          <a:p>
            <a:r>
              <a:rPr lang="en-US" dirty="0"/>
              <a:t>Basic Electronics</a:t>
            </a:r>
          </a:p>
          <a:p>
            <a:r>
              <a:rPr lang="en-US" dirty="0"/>
              <a:t>3D printing</a:t>
            </a:r>
          </a:p>
          <a:p>
            <a:r>
              <a:rPr lang="en-US" dirty="0"/>
              <a:t>Maker's forum</a:t>
            </a:r>
          </a:p>
          <a:p>
            <a:r>
              <a:rPr lang="en-US" dirty="0"/>
              <a:t>Wild About Bugs</a:t>
            </a:r>
          </a:p>
          <a:p>
            <a:r>
              <a:rPr lang="en-US" dirty="0"/>
              <a:t>National Traffic System training</a:t>
            </a:r>
          </a:p>
          <a:p>
            <a:r>
              <a:rPr lang="en-US" dirty="0"/>
              <a:t>POTA / SOTA forum</a:t>
            </a:r>
          </a:p>
          <a:p>
            <a:r>
              <a:rPr lang="en-US" dirty="0"/>
              <a:t>Boat Anchor forum</a:t>
            </a:r>
          </a:p>
          <a:p>
            <a:pPr marL="0" indent="0">
              <a:buNone/>
            </a:pPr>
            <a:endParaRPr lang="en-US" dirty="0"/>
          </a:p>
        </p:txBody>
      </p:sp>
    </p:spTree>
    <p:extLst>
      <p:ext uri="{BB962C8B-B14F-4D97-AF65-F5344CB8AC3E}">
        <p14:creationId xmlns:p14="http://schemas.microsoft.com/office/powerpoint/2010/main" val="40660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08D9A-C6C9-C1E8-7193-71B668269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AED55-414A-5A22-CE85-AF1F81716BEF}"/>
              </a:ext>
            </a:extLst>
          </p:cNvPr>
          <p:cNvSpPr>
            <a:spLocks noGrp="1"/>
          </p:cNvSpPr>
          <p:nvPr>
            <p:ph type="title"/>
          </p:nvPr>
        </p:nvSpPr>
        <p:spPr>
          <a:xfrm>
            <a:off x="3305669" y="341744"/>
            <a:ext cx="7420819" cy="886691"/>
          </a:xfrm>
        </p:spPr>
        <p:txBody>
          <a:bodyPr/>
          <a:lstStyle/>
          <a:p>
            <a:r>
              <a:rPr lang="en-US" dirty="0"/>
              <a:t>Recent LICW Stats</a:t>
            </a:r>
          </a:p>
        </p:txBody>
      </p:sp>
      <p:sp>
        <p:nvSpPr>
          <p:cNvPr id="4" name="Content Placeholder 3">
            <a:extLst>
              <a:ext uri="{FF2B5EF4-FFF2-40B4-BE49-F238E27FC236}">
                <a16:creationId xmlns:a16="http://schemas.microsoft.com/office/drawing/2014/main" id="{37E25505-EC08-2EA6-0FCF-1ED973E44EA9}"/>
              </a:ext>
            </a:extLst>
          </p:cNvPr>
          <p:cNvSpPr>
            <a:spLocks noGrp="1"/>
          </p:cNvSpPr>
          <p:nvPr>
            <p:ph sz="quarter" idx="31"/>
          </p:nvPr>
        </p:nvSpPr>
        <p:spPr>
          <a:xfrm>
            <a:off x="3305669" y="2207492"/>
            <a:ext cx="7420819" cy="4308764"/>
          </a:xfrm>
        </p:spPr>
        <p:txBody>
          <a:bodyPr/>
          <a:lstStyle/>
          <a:p>
            <a:r>
              <a:rPr lang="en-US" dirty="0"/>
              <a:t>&gt; 6000 Members</a:t>
            </a:r>
          </a:p>
          <a:p>
            <a:r>
              <a:rPr lang="en-US" dirty="0"/>
              <a:t>100 instructors</a:t>
            </a:r>
          </a:p>
          <a:p>
            <a:r>
              <a:rPr lang="en-US" dirty="0"/>
              <a:t>All 50 States and 60 Countries represented</a:t>
            </a:r>
          </a:p>
          <a:p>
            <a:r>
              <a:rPr lang="en-US" dirty="0"/>
              <a:t>Classes in</a:t>
            </a:r>
          </a:p>
          <a:p>
            <a:pPr lvl="1"/>
            <a:r>
              <a:rPr lang="en-US" dirty="0"/>
              <a:t>English</a:t>
            </a:r>
          </a:p>
          <a:p>
            <a:pPr lvl="1"/>
            <a:r>
              <a:rPr lang="en-US" dirty="0"/>
              <a:t>Spanish</a:t>
            </a:r>
          </a:p>
          <a:p>
            <a:r>
              <a:rPr lang="en-US" dirty="0"/>
              <a:t>Dues:</a:t>
            </a:r>
          </a:p>
          <a:p>
            <a:pPr lvl="1"/>
            <a:r>
              <a:rPr lang="en-US" dirty="0"/>
              <a:t>$30 / Year</a:t>
            </a:r>
          </a:p>
          <a:p>
            <a:pPr lvl="1"/>
            <a:r>
              <a:rPr lang="en-US" dirty="0"/>
              <a:t>$90 / Lifetime</a:t>
            </a:r>
          </a:p>
          <a:p>
            <a:pPr lvl="1"/>
            <a:endParaRPr lang="en-US" dirty="0"/>
          </a:p>
        </p:txBody>
      </p:sp>
    </p:spTree>
    <p:extLst>
      <p:ext uri="{BB962C8B-B14F-4D97-AF65-F5344CB8AC3E}">
        <p14:creationId xmlns:p14="http://schemas.microsoft.com/office/powerpoint/2010/main" val="2223744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2604D-E504-9CBB-1B06-887065B0E598}"/>
            </a:ext>
          </a:extLst>
        </p:cNvPr>
        <p:cNvGrpSpPr/>
        <p:nvPr/>
      </p:nvGrpSpPr>
      <p:grpSpPr>
        <a:xfrm>
          <a:off x="0" y="0"/>
          <a:ext cx="0" cy="0"/>
          <a:chOff x="0" y="0"/>
          <a:chExt cx="0" cy="0"/>
        </a:xfrm>
      </p:grpSpPr>
      <p:sp>
        <p:nvSpPr>
          <p:cNvPr id="3" name="Rectangle 2" hidden="1">
            <a:extLst>
              <a:ext uri="{FF2B5EF4-FFF2-40B4-BE49-F238E27FC236}">
                <a16:creationId xmlns:a16="http://schemas.microsoft.com/office/drawing/2014/main" id="{E40077CE-5627-307D-38BB-F1DC03E3217C}"/>
              </a:ext>
              <a:ext uri="{C183D7F6-B498-43B3-948B-1728B52AA6E4}">
                <adec:decorative xmlns:adec="http://schemas.microsoft.com/office/drawing/2017/decorative" val="1"/>
              </a:ext>
            </a:extLst>
          </p:cNvPr>
          <p:cNvSpPr/>
          <p:nvPr/>
        </p:nvSpPr>
        <p:spPr>
          <a:xfrm>
            <a:off x="1" y="2"/>
            <a:ext cx="12227942" cy="685799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1">
            <a:extLst>
              <a:ext uri="{FF2B5EF4-FFF2-40B4-BE49-F238E27FC236}">
                <a16:creationId xmlns:a16="http://schemas.microsoft.com/office/drawing/2014/main" id="{03D37A53-BD04-E484-88FF-6CA3791539A2}"/>
              </a:ext>
            </a:extLst>
          </p:cNvPr>
          <p:cNvSpPr>
            <a:spLocks noGrp="1"/>
          </p:cNvSpPr>
          <p:nvPr>
            <p:ph type="title"/>
          </p:nvPr>
        </p:nvSpPr>
        <p:spPr>
          <a:xfrm>
            <a:off x="2932448" y="264161"/>
            <a:ext cx="6327105" cy="650240"/>
          </a:xfrm>
        </p:spPr>
        <p:txBody>
          <a:bodyPr anchor="b"/>
          <a:lstStyle/>
          <a:p>
            <a:r>
              <a:rPr lang="en-US" dirty="0"/>
              <a:t>More Info</a:t>
            </a:r>
          </a:p>
        </p:txBody>
      </p:sp>
      <p:sp>
        <p:nvSpPr>
          <p:cNvPr id="6" name="Subtitle 5">
            <a:extLst>
              <a:ext uri="{FF2B5EF4-FFF2-40B4-BE49-F238E27FC236}">
                <a16:creationId xmlns:a16="http://schemas.microsoft.com/office/drawing/2014/main" id="{A744454E-14DC-AE2B-1DAA-19B8FFA47355}"/>
              </a:ext>
            </a:extLst>
          </p:cNvPr>
          <p:cNvSpPr>
            <a:spLocks noGrp="1"/>
          </p:cNvSpPr>
          <p:nvPr>
            <p:ph type="subTitle" idx="1"/>
          </p:nvPr>
        </p:nvSpPr>
        <p:spPr>
          <a:xfrm>
            <a:off x="1173018" y="1108365"/>
            <a:ext cx="9282546" cy="5507542"/>
          </a:xfrm>
        </p:spPr>
        <p:txBody>
          <a:bodyPr/>
          <a:lstStyle/>
          <a:p>
            <a:endParaRPr lang="en-US" dirty="0"/>
          </a:p>
          <a:p>
            <a:r>
              <a:rPr lang="en-US" dirty="0"/>
              <a:t>LICW web site:</a:t>
            </a:r>
          </a:p>
          <a:p>
            <a:r>
              <a:rPr lang="en-US" dirty="0">
                <a:hlinkClick r:id="rId3"/>
              </a:rPr>
              <a:t>Learn Morse Code - CW with The Long Island CW Club</a:t>
            </a:r>
            <a:endParaRPr lang="en-US" dirty="0"/>
          </a:p>
          <a:p>
            <a:endParaRPr lang="en-US" dirty="0"/>
          </a:p>
          <a:p>
            <a:endParaRPr lang="en-US" u="sng" dirty="0">
              <a:hlinkClick r:id="rId4"/>
            </a:endParaRPr>
          </a:p>
          <a:p>
            <a:r>
              <a:rPr lang="en-US" u="sng" dirty="0">
                <a:hlinkClick r:id="rId4"/>
              </a:rPr>
              <a:t>LICW Welcome Video</a:t>
            </a:r>
            <a:endParaRPr lang="en-US" u="sng" dirty="0"/>
          </a:p>
          <a:p>
            <a:endParaRPr lang="en-US" dirty="0"/>
          </a:p>
          <a:p>
            <a:endParaRPr lang="en-US" u="sng" dirty="0">
              <a:hlinkClick r:id="rId5"/>
            </a:endParaRPr>
          </a:p>
          <a:p>
            <a:r>
              <a:rPr lang="en-US" u="sng" dirty="0">
                <a:hlinkClick r:id="rId5"/>
              </a:rPr>
              <a:t>The LICW Method</a:t>
            </a:r>
            <a:endParaRPr lang="en-US" dirty="0"/>
          </a:p>
          <a:p>
            <a:endParaRPr lang="en-US" dirty="0"/>
          </a:p>
          <a:p>
            <a:endParaRPr lang="en-US" dirty="0"/>
          </a:p>
          <a:p>
            <a:r>
              <a:rPr lang="en-US" dirty="0"/>
              <a:t>LICW Presentation at Dayton 2025:</a:t>
            </a:r>
          </a:p>
          <a:p>
            <a:r>
              <a:rPr lang="en-US" u="sng" dirty="0">
                <a:hlinkClick r:id="rId6"/>
              </a:rPr>
              <a:t>LICW and Renaissance of Morse Code</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751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78000">
              <a:schemeClr val="accent6">
                <a:lumMod val="50000"/>
              </a:schemeClr>
            </a:gs>
            <a:gs pos="35040">
              <a:srgbClr val="020B11"/>
            </a:gs>
            <a:gs pos="11979">
              <a:schemeClr val="accent4">
                <a:lumMod val="50000"/>
              </a:schemeClr>
            </a:gs>
            <a:gs pos="0">
              <a:schemeClr val="accent4"/>
            </a:gs>
            <a:gs pos="99000">
              <a:schemeClr val="tx2">
                <a:lumMod val="50000"/>
              </a:schemeClr>
            </a:gs>
          </a:gsLst>
          <a:lin ang="7800000" scaled="0"/>
        </a:gra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CE1ABEC8-43FD-4F21-A7D2-70200D86263C}"/>
              </a:ext>
            </a:extLst>
          </p:cNvPr>
          <p:cNvSpPr>
            <a:spLocks noGrp="1"/>
          </p:cNvSpPr>
          <p:nvPr>
            <p:ph type="title"/>
          </p:nvPr>
        </p:nvSpPr>
        <p:spPr>
          <a:xfrm>
            <a:off x="835830" y="173735"/>
            <a:ext cx="5001551" cy="1525756"/>
          </a:xfrm>
        </p:spPr>
        <p:txBody>
          <a:bodyPr/>
          <a:lstStyle/>
          <a:p>
            <a:r>
              <a:rPr lang="en-US" dirty="0"/>
              <a:t>Fin – Questions?</a:t>
            </a:r>
          </a:p>
        </p:txBody>
      </p:sp>
      <p:sp>
        <p:nvSpPr>
          <p:cNvPr id="14" name="Text Placeholder 2">
            <a:extLst>
              <a:ext uri="{FF2B5EF4-FFF2-40B4-BE49-F238E27FC236}">
                <a16:creationId xmlns:a16="http://schemas.microsoft.com/office/drawing/2014/main" id="{AE5F2E56-9F77-E1C2-EC04-EA959822CA61}"/>
              </a:ext>
            </a:extLst>
          </p:cNvPr>
          <p:cNvSpPr>
            <a:spLocks noGrp="1"/>
          </p:cNvSpPr>
          <p:nvPr>
            <p:ph sz="quarter" idx="14"/>
          </p:nvPr>
        </p:nvSpPr>
        <p:spPr>
          <a:xfrm>
            <a:off x="831850" y="3079119"/>
            <a:ext cx="4413250" cy="2752725"/>
          </a:xfrm>
        </p:spPr>
        <p:txBody>
          <a:bodyPr/>
          <a:lstStyle/>
          <a:p>
            <a:r>
              <a:rPr lang="en-US" dirty="0"/>
              <a:t>Rob Thompson</a:t>
            </a:r>
          </a:p>
          <a:p>
            <a:r>
              <a:rPr lang="en-US" dirty="0"/>
              <a:t>KQ4OYC</a:t>
            </a:r>
          </a:p>
          <a:p>
            <a:r>
              <a:rPr lang="en-US" dirty="0"/>
              <a:t>almogavars@gmail.com</a:t>
            </a:r>
          </a:p>
          <a:p>
            <a:endParaRPr lang="en-US" dirty="0"/>
          </a:p>
        </p:txBody>
      </p:sp>
    </p:spTree>
    <p:extLst>
      <p:ext uri="{BB962C8B-B14F-4D97-AF65-F5344CB8AC3E}">
        <p14:creationId xmlns:p14="http://schemas.microsoft.com/office/powerpoint/2010/main" val="2395464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9B91B-D929-4A73-3B46-4267550CE4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26DF6-85B4-A21B-BAC2-EEF3111B38D2}"/>
              </a:ext>
            </a:extLst>
          </p:cNvPr>
          <p:cNvSpPr>
            <a:spLocks noGrp="1"/>
          </p:cNvSpPr>
          <p:nvPr>
            <p:ph type="title"/>
          </p:nvPr>
        </p:nvSpPr>
        <p:spPr>
          <a:xfrm>
            <a:off x="321869" y="579120"/>
            <a:ext cx="11548261" cy="1104351"/>
          </a:xfrm>
        </p:spPr>
        <p:txBody>
          <a:bodyPr/>
          <a:lstStyle/>
          <a:p>
            <a:r>
              <a:rPr lang="en-US" dirty="0"/>
              <a:t> </a:t>
            </a:r>
          </a:p>
        </p:txBody>
      </p:sp>
      <p:sp>
        <p:nvSpPr>
          <p:cNvPr id="4" name="Subtitle 3">
            <a:extLst>
              <a:ext uri="{FF2B5EF4-FFF2-40B4-BE49-F238E27FC236}">
                <a16:creationId xmlns:a16="http://schemas.microsoft.com/office/drawing/2014/main" id="{EE4978F4-22E6-3630-1275-04AADC96F428}"/>
              </a:ext>
            </a:extLst>
          </p:cNvPr>
          <p:cNvSpPr>
            <a:spLocks noGrp="1"/>
          </p:cNvSpPr>
          <p:nvPr>
            <p:ph type="subTitle" idx="1"/>
          </p:nvPr>
        </p:nvSpPr>
        <p:spPr>
          <a:xfrm>
            <a:off x="321868" y="579120"/>
            <a:ext cx="11562303" cy="4408516"/>
          </a:xfrm>
        </p:spPr>
        <p:txBody>
          <a:bodyPr/>
          <a:lstStyle/>
          <a:p>
            <a:endParaRPr lang="en-US" dirty="0"/>
          </a:p>
          <a:p>
            <a:r>
              <a:rPr lang="en-US" sz="4000" dirty="0"/>
              <a:t> </a:t>
            </a:r>
            <a:r>
              <a:rPr lang="en-US" sz="4000" dirty="0">
                <a:solidFill>
                  <a:schemeClr val="bg2"/>
                </a:solidFill>
              </a:rPr>
              <a:t>Thank you</a:t>
            </a:r>
          </a:p>
          <a:p>
            <a:endParaRPr lang="en-US" sz="4000" dirty="0">
              <a:solidFill>
                <a:schemeClr val="bg2"/>
              </a:solidFill>
            </a:endParaRPr>
          </a:p>
          <a:p>
            <a:r>
              <a:rPr lang="en-US" sz="4000" dirty="0">
                <a:solidFill>
                  <a:schemeClr val="bg2"/>
                </a:solidFill>
              </a:rPr>
              <a:t>73</a:t>
            </a:r>
          </a:p>
          <a:p>
            <a:endParaRPr lang="en-US" sz="4000" dirty="0">
              <a:solidFill>
                <a:schemeClr val="bg2"/>
              </a:solidFill>
            </a:endParaRPr>
          </a:p>
          <a:p>
            <a:endParaRPr lang="en-US" sz="2000" dirty="0"/>
          </a:p>
          <a:p>
            <a:endParaRPr lang="en-US" dirty="0"/>
          </a:p>
          <a:p>
            <a:endParaRPr lang="en-US" dirty="0"/>
          </a:p>
        </p:txBody>
      </p:sp>
      <p:pic>
        <p:nvPicPr>
          <p:cNvPr id="5" name="New Recording">
            <a:hlinkClick r:id="" action="ppaction://media"/>
            <a:extLst>
              <a:ext uri="{FF2B5EF4-FFF2-40B4-BE49-F238E27FC236}">
                <a16:creationId xmlns:a16="http://schemas.microsoft.com/office/drawing/2014/main" id="{FEB999F8-043F-8BB4-1557-4734662CD2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807069"/>
            <a:ext cx="487363" cy="580293"/>
          </a:xfrm>
          <a:prstGeom prst="rect">
            <a:avLst/>
          </a:prstGeom>
        </p:spPr>
      </p:pic>
    </p:spTree>
    <p:extLst>
      <p:ext uri="{BB962C8B-B14F-4D97-AF65-F5344CB8AC3E}">
        <p14:creationId xmlns:p14="http://schemas.microsoft.com/office/powerpoint/2010/main" val="198224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42EC3-3C4D-38E1-FB12-33E25E1BEB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4BBB56-ECB9-DEA5-51BE-62FC059B426C}"/>
              </a:ext>
            </a:extLst>
          </p:cNvPr>
          <p:cNvSpPr>
            <a:spLocks noGrp="1"/>
          </p:cNvSpPr>
          <p:nvPr>
            <p:ph type="title"/>
          </p:nvPr>
        </p:nvSpPr>
        <p:spPr>
          <a:xfrm>
            <a:off x="799891" y="511762"/>
            <a:ext cx="4960830" cy="2785158"/>
          </a:xfrm>
        </p:spPr>
        <p:txBody>
          <a:bodyPr/>
          <a:lstStyle/>
          <a:p>
            <a:r>
              <a:rPr lang="en-US" dirty="0"/>
              <a:t>Disclaimer …</a:t>
            </a:r>
          </a:p>
        </p:txBody>
      </p:sp>
      <p:sp>
        <p:nvSpPr>
          <p:cNvPr id="5" name="Subtitle 4">
            <a:extLst>
              <a:ext uri="{FF2B5EF4-FFF2-40B4-BE49-F238E27FC236}">
                <a16:creationId xmlns:a16="http://schemas.microsoft.com/office/drawing/2014/main" id="{46D31430-0D62-EF7C-3AA7-52870E8FA8E2}"/>
              </a:ext>
            </a:extLst>
          </p:cNvPr>
          <p:cNvSpPr>
            <a:spLocks noGrp="1"/>
          </p:cNvSpPr>
          <p:nvPr>
            <p:ph type="subTitle" idx="1"/>
          </p:nvPr>
        </p:nvSpPr>
        <p:spPr>
          <a:xfrm>
            <a:off x="802640" y="3484615"/>
            <a:ext cx="4958081" cy="2387865"/>
          </a:xfrm>
        </p:spPr>
        <p:txBody>
          <a:bodyPr/>
          <a:lstStyle/>
          <a:p>
            <a:endParaRPr lang="en-US" dirty="0"/>
          </a:p>
          <a:p>
            <a:endParaRPr lang="en-US" dirty="0"/>
          </a:p>
        </p:txBody>
      </p:sp>
      <p:pic>
        <p:nvPicPr>
          <p:cNvPr id="8" name="Picture Placeholder 7" descr="A blue and purple spirals">
            <a:extLst>
              <a:ext uri="{FF2B5EF4-FFF2-40B4-BE49-F238E27FC236}">
                <a16:creationId xmlns:a16="http://schemas.microsoft.com/office/drawing/2014/main" id="{0AFD8624-D148-1385-2E37-4C604A305AF1}"/>
              </a:ext>
            </a:extLst>
          </p:cNvPr>
          <p:cNvPicPr>
            <a:picLocks noGrp="1" noChangeAspect="1"/>
          </p:cNvPicPr>
          <p:nvPr>
            <p:ph type="pic" sz="quarter" idx="13"/>
          </p:nvPr>
        </p:nvPicPr>
        <p:blipFill>
          <a:blip r:embed="rId3"/>
          <a:srcRect t="31" b="31"/>
          <a:stretch/>
        </p:blipFill>
        <p:spPr>
          <a:xfrm>
            <a:off x="10529455" y="266678"/>
            <a:ext cx="1291070" cy="6254772"/>
          </a:xfrm>
        </p:spPr>
      </p:pic>
    </p:spTree>
    <p:extLst>
      <p:ext uri="{BB962C8B-B14F-4D97-AF65-F5344CB8AC3E}">
        <p14:creationId xmlns:p14="http://schemas.microsoft.com/office/powerpoint/2010/main" val="54280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5BE51-4C15-65C4-6DBC-117484E7F5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D49AA-26DF-A8D1-939C-9FE425496737}"/>
              </a:ext>
            </a:extLst>
          </p:cNvPr>
          <p:cNvSpPr>
            <a:spLocks noGrp="1"/>
          </p:cNvSpPr>
          <p:nvPr>
            <p:ph type="title"/>
          </p:nvPr>
        </p:nvSpPr>
        <p:spPr>
          <a:xfrm>
            <a:off x="799891" y="511762"/>
            <a:ext cx="4960830" cy="2785158"/>
          </a:xfrm>
        </p:spPr>
        <p:txBody>
          <a:bodyPr/>
          <a:lstStyle/>
          <a:p>
            <a:r>
              <a:rPr lang="en-US" dirty="0"/>
              <a:t>But first …</a:t>
            </a:r>
          </a:p>
        </p:txBody>
      </p:sp>
      <p:sp>
        <p:nvSpPr>
          <p:cNvPr id="5" name="Subtitle 4">
            <a:extLst>
              <a:ext uri="{FF2B5EF4-FFF2-40B4-BE49-F238E27FC236}">
                <a16:creationId xmlns:a16="http://schemas.microsoft.com/office/drawing/2014/main" id="{06CEBFBD-97D1-3037-4845-3CD226E1BCF3}"/>
              </a:ext>
            </a:extLst>
          </p:cNvPr>
          <p:cNvSpPr>
            <a:spLocks noGrp="1"/>
          </p:cNvSpPr>
          <p:nvPr>
            <p:ph type="subTitle" idx="1"/>
          </p:nvPr>
        </p:nvSpPr>
        <p:spPr>
          <a:xfrm>
            <a:off x="802640" y="3484615"/>
            <a:ext cx="4958081" cy="2387865"/>
          </a:xfrm>
        </p:spPr>
        <p:txBody>
          <a:bodyPr/>
          <a:lstStyle/>
          <a:p>
            <a:endParaRPr lang="en-US" dirty="0"/>
          </a:p>
          <a:p>
            <a:endParaRPr lang="en-US" dirty="0"/>
          </a:p>
        </p:txBody>
      </p:sp>
      <p:pic>
        <p:nvPicPr>
          <p:cNvPr id="8" name="Picture Placeholder 7" descr="A blue and purple spirals">
            <a:extLst>
              <a:ext uri="{FF2B5EF4-FFF2-40B4-BE49-F238E27FC236}">
                <a16:creationId xmlns:a16="http://schemas.microsoft.com/office/drawing/2014/main" id="{1FF3EEE2-81A2-9D86-F5F8-867DACB9068C}"/>
              </a:ext>
            </a:extLst>
          </p:cNvPr>
          <p:cNvPicPr>
            <a:picLocks noGrp="1" noChangeAspect="1"/>
          </p:cNvPicPr>
          <p:nvPr>
            <p:ph type="pic" sz="quarter" idx="13"/>
          </p:nvPr>
        </p:nvPicPr>
        <p:blipFill>
          <a:blip r:embed="rId3"/>
          <a:srcRect t="31" b="31"/>
          <a:stretch/>
        </p:blipFill>
        <p:spPr>
          <a:xfrm>
            <a:off x="10529455" y="266678"/>
            <a:ext cx="1291070" cy="6254772"/>
          </a:xfrm>
        </p:spPr>
      </p:pic>
    </p:spTree>
    <p:extLst>
      <p:ext uri="{BB962C8B-B14F-4D97-AF65-F5344CB8AC3E}">
        <p14:creationId xmlns:p14="http://schemas.microsoft.com/office/powerpoint/2010/main" val="140164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F7C5-CBA2-9823-0CBA-5BD773998046}"/>
              </a:ext>
            </a:extLst>
          </p:cNvPr>
          <p:cNvSpPr>
            <a:spLocks noGrp="1"/>
          </p:cNvSpPr>
          <p:nvPr>
            <p:ph type="title"/>
          </p:nvPr>
        </p:nvSpPr>
        <p:spPr>
          <a:xfrm>
            <a:off x="321869" y="579120"/>
            <a:ext cx="11548261" cy="1104351"/>
          </a:xfrm>
        </p:spPr>
        <p:txBody>
          <a:bodyPr/>
          <a:lstStyle/>
          <a:p>
            <a:r>
              <a:rPr lang="en-US" dirty="0"/>
              <a:t>The Beginning</a:t>
            </a:r>
          </a:p>
        </p:txBody>
      </p:sp>
      <p:sp>
        <p:nvSpPr>
          <p:cNvPr id="4" name="Subtitle 3">
            <a:extLst>
              <a:ext uri="{FF2B5EF4-FFF2-40B4-BE49-F238E27FC236}">
                <a16:creationId xmlns:a16="http://schemas.microsoft.com/office/drawing/2014/main" id="{260D053B-A40A-3228-B6D5-3371B9EE2E56}"/>
              </a:ext>
            </a:extLst>
          </p:cNvPr>
          <p:cNvSpPr>
            <a:spLocks noGrp="1"/>
          </p:cNvSpPr>
          <p:nvPr>
            <p:ph type="subTitle" idx="1"/>
          </p:nvPr>
        </p:nvSpPr>
        <p:spPr>
          <a:xfrm>
            <a:off x="321868" y="2041236"/>
            <a:ext cx="11562303" cy="2946400"/>
          </a:xfrm>
        </p:spPr>
        <p:txBody>
          <a:bodyPr/>
          <a:lstStyle/>
          <a:p>
            <a:endParaRPr lang="en-US" dirty="0"/>
          </a:p>
          <a:p>
            <a:r>
              <a:rPr lang="en-US" sz="4000" dirty="0"/>
              <a:t>Let’s listen to </a:t>
            </a:r>
            <a:r>
              <a:rPr lang="en-US" sz="4000" dirty="0">
                <a:solidFill>
                  <a:schemeClr val="bg2"/>
                </a:solidFill>
                <a:hlinkClick r:id="rId3">
                  <a:extLst>
                    <a:ext uri="{A12FA001-AC4F-418D-AE19-62706E023703}">
                      <ahyp:hlinkClr xmlns:ahyp="http://schemas.microsoft.com/office/drawing/2018/hyperlinkcolor" val="tx"/>
                    </a:ext>
                  </a:extLst>
                </a:hlinkClick>
              </a:rPr>
              <a:t>Howard WB2UZE</a:t>
            </a:r>
            <a:endParaRPr lang="en-US" sz="4000" dirty="0">
              <a:solidFill>
                <a:schemeClr val="bg2"/>
              </a:solidFill>
            </a:endParaRPr>
          </a:p>
          <a:p>
            <a:endParaRPr lang="en-US" sz="2000" dirty="0"/>
          </a:p>
          <a:p>
            <a:endParaRPr lang="en-US" dirty="0"/>
          </a:p>
          <a:p>
            <a:endParaRPr lang="en-US" dirty="0"/>
          </a:p>
        </p:txBody>
      </p:sp>
    </p:spTree>
    <p:extLst>
      <p:ext uri="{BB962C8B-B14F-4D97-AF65-F5344CB8AC3E}">
        <p14:creationId xmlns:p14="http://schemas.microsoft.com/office/powerpoint/2010/main" val="139719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30F1A-F44E-754C-90AF-D9BF4E681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65A8A-F4B4-7186-29FE-38ED6DB84738}"/>
              </a:ext>
            </a:extLst>
          </p:cNvPr>
          <p:cNvSpPr>
            <a:spLocks noGrp="1"/>
          </p:cNvSpPr>
          <p:nvPr>
            <p:ph type="title"/>
          </p:nvPr>
        </p:nvSpPr>
        <p:spPr>
          <a:xfrm>
            <a:off x="3305669" y="1223818"/>
            <a:ext cx="7420819" cy="101601"/>
          </a:xfrm>
        </p:spPr>
        <p:txBody>
          <a:bodyPr/>
          <a:lstStyle/>
          <a:p>
            <a:r>
              <a:rPr lang="en-US" dirty="0"/>
              <a:t>Curriculum Development</a:t>
            </a:r>
          </a:p>
        </p:txBody>
      </p:sp>
      <p:sp>
        <p:nvSpPr>
          <p:cNvPr id="4" name="Content Placeholder 3">
            <a:extLst>
              <a:ext uri="{FF2B5EF4-FFF2-40B4-BE49-F238E27FC236}">
                <a16:creationId xmlns:a16="http://schemas.microsoft.com/office/drawing/2014/main" id="{BE3E1E82-E856-4AE9-2265-F86342B3E005}"/>
              </a:ext>
            </a:extLst>
          </p:cNvPr>
          <p:cNvSpPr>
            <a:spLocks noGrp="1"/>
          </p:cNvSpPr>
          <p:nvPr>
            <p:ph sz="quarter" idx="31"/>
          </p:nvPr>
        </p:nvSpPr>
        <p:spPr>
          <a:xfrm>
            <a:off x="3305669" y="2096655"/>
            <a:ext cx="7420819" cy="4387271"/>
          </a:xfrm>
        </p:spPr>
        <p:txBody>
          <a:bodyPr/>
          <a:lstStyle/>
          <a:p>
            <a:r>
              <a:rPr lang="en-US" dirty="0"/>
              <a:t>Consult available publications and literature </a:t>
            </a:r>
          </a:p>
          <a:p>
            <a:r>
              <a:rPr lang="en-US" dirty="0"/>
              <a:t>Use what worked, discard what didn’t</a:t>
            </a:r>
          </a:p>
          <a:p>
            <a:r>
              <a:rPr lang="en-US" dirty="0"/>
              <a:t>Need student success rate &gt; 30%</a:t>
            </a:r>
          </a:p>
          <a:p>
            <a:r>
              <a:rPr lang="en-US" dirty="0"/>
              <a:t>Instructor feedback important for student progress</a:t>
            </a:r>
          </a:p>
          <a:p>
            <a:pPr lvl="1"/>
            <a:r>
              <a:rPr lang="en-US" dirty="0"/>
              <a:t>No automated app</a:t>
            </a:r>
          </a:p>
          <a:p>
            <a:r>
              <a:rPr lang="en-US" dirty="0"/>
              <a:t>Add a dose of Farnsworth for beginners</a:t>
            </a:r>
          </a:p>
          <a:p>
            <a:r>
              <a:rPr lang="en-US" dirty="0"/>
              <a:t>Develop tools for class and practice outside of classroom</a:t>
            </a:r>
          </a:p>
          <a:p>
            <a:r>
              <a:rPr lang="en-US" dirty="0"/>
              <a:t>Carousel system</a:t>
            </a:r>
          </a:p>
          <a:p>
            <a:endParaRPr lang="en-US" dirty="0"/>
          </a:p>
          <a:p>
            <a:pPr marL="0" indent="0">
              <a:buNone/>
            </a:pPr>
            <a:endParaRPr lang="en-US" dirty="0"/>
          </a:p>
        </p:txBody>
      </p:sp>
    </p:spTree>
    <p:extLst>
      <p:ext uri="{BB962C8B-B14F-4D97-AF65-F5344CB8AC3E}">
        <p14:creationId xmlns:p14="http://schemas.microsoft.com/office/powerpoint/2010/main" val="1353501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9D181-AC94-A37C-6D64-5DDB1E95C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FB2F6-AF9A-770D-54BA-0EB344BBC981}"/>
              </a:ext>
            </a:extLst>
          </p:cNvPr>
          <p:cNvSpPr>
            <a:spLocks noGrp="1"/>
          </p:cNvSpPr>
          <p:nvPr>
            <p:ph type="title"/>
          </p:nvPr>
        </p:nvSpPr>
        <p:spPr>
          <a:xfrm>
            <a:off x="3305669" y="113097"/>
            <a:ext cx="7420819" cy="1656304"/>
          </a:xfrm>
        </p:spPr>
        <p:txBody>
          <a:bodyPr/>
          <a:lstStyle/>
          <a:p>
            <a:r>
              <a:rPr lang="en-US" dirty="0"/>
              <a:t>ENGAGING THE AUDIENCE</a:t>
            </a:r>
          </a:p>
        </p:txBody>
      </p:sp>
      <p:sp>
        <p:nvSpPr>
          <p:cNvPr id="4" name="Content Placeholder 3">
            <a:extLst>
              <a:ext uri="{FF2B5EF4-FFF2-40B4-BE49-F238E27FC236}">
                <a16:creationId xmlns:a16="http://schemas.microsoft.com/office/drawing/2014/main" id="{D2791F62-2FAA-1ECB-53FD-6F5BB5502D39}"/>
              </a:ext>
            </a:extLst>
          </p:cNvPr>
          <p:cNvSpPr>
            <a:spLocks noGrp="1"/>
          </p:cNvSpPr>
          <p:nvPr>
            <p:ph sz="quarter" idx="31"/>
          </p:nvPr>
        </p:nvSpPr>
        <p:spPr>
          <a:xfrm>
            <a:off x="3305669" y="2470150"/>
            <a:ext cx="7420819" cy="3676649"/>
          </a:xfrm>
        </p:spPr>
        <p:txBody>
          <a:bodyPr/>
          <a:lstStyle/>
          <a:p>
            <a:r>
              <a:rPr lang="en-US" dirty="0"/>
              <a:t>Make eye contact with your audience to create a sense of intimacy and involvement</a:t>
            </a:r>
          </a:p>
          <a:p>
            <a:r>
              <a:rPr lang="en-US" dirty="0"/>
              <a:t>Weave relatable stories into your presentation using narratives that make your message memorable and impactful</a:t>
            </a:r>
          </a:p>
          <a:p>
            <a:r>
              <a:rPr lang="en-US" dirty="0"/>
              <a:t>Encourage questions and provide thoughtful responses to enhance audience participation</a:t>
            </a:r>
          </a:p>
          <a:p>
            <a:r>
              <a:rPr lang="en-US" dirty="0"/>
              <a:t>Use live polls or surveys to gather audience opinions, promoting engagement and making sure the audience feel involved</a:t>
            </a:r>
          </a:p>
        </p:txBody>
      </p:sp>
      <p:pic>
        <p:nvPicPr>
          <p:cNvPr id="5" name="Picture 4">
            <a:extLst>
              <a:ext uri="{FF2B5EF4-FFF2-40B4-BE49-F238E27FC236}">
                <a16:creationId xmlns:a16="http://schemas.microsoft.com/office/drawing/2014/main" id="{521DA37B-0DFF-0BF6-7BCA-399CE7191755}"/>
              </a:ext>
            </a:extLst>
          </p:cNvPr>
          <p:cNvPicPr>
            <a:picLocks noChangeAspect="1"/>
          </p:cNvPicPr>
          <p:nvPr/>
        </p:nvPicPr>
        <p:blipFill>
          <a:blip r:embed="rId3"/>
          <a:stretch>
            <a:fillRect/>
          </a:stretch>
        </p:blipFill>
        <p:spPr>
          <a:xfrm>
            <a:off x="286327" y="572654"/>
            <a:ext cx="11905673" cy="6285345"/>
          </a:xfrm>
          <a:prstGeom prst="rect">
            <a:avLst/>
          </a:prstGeom>
        </p:spPr>
      </p:pic>
    </p:spTree>
    <p:extLst>
      <p:ext uri="{BB962C8B-B14F-4D97-AF65-F5344CB8AC3E}">
        <p14:creationId xmlns:p14="http://schemas.microsoft.com/office/powerpoint/2010/main" val="365768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3F6E-5682-BDA4-9357-E88234A02CFC}"/>
            </a:ext>
          </a:extLst>
        </p:cNvPr>
        <p:cNvGrpSpPr/>
        <p:nvPr/>
      </p:nvGrpSpPr>
      <p:grpSpPr>
        <a:xfrm>
          <a:off x="0" y="0"/>
          <a:ext cx="0" cy="0"/>
          <a:chOff x="0" y="0"/>
          <a:chExt cx="0" cy="0"/>
        </a:xfrm>
      </p:grpSpPr>
      <p:sp>
        <p:nvSpPr>
          <p:cNvPr id="3" name="Rectangle 2" hidden="1">
            <a:extLst>
              <a:ext uri="{FF2B5EF4-FFF2-40B4-BE49-F238E27FC236}">
                <a16:creationId xmlns:a16="http://schemas.microsoft.com/office/drawing/2014/main" id="{6C670156-3CC0-FE93-0B8C-0414D8F2B0F8}"/>
              </a:ext>
              <a:ext uri="{C183D7F6-B498-43B3-948B-1728B52AA6E4}">
                <adec:decorative xmlns:adec="http://schemas.microsoft.com/office/drawing/2017/decorative" val="1"/>
              </a:ext>
            </a:extLst>
          </p:cNvPr>
          <p:cNvSpPr/>
          <p:nvPr/>
        </p:nvSpPr>
        <p:spPr>
          <a:xfrm>
            <a:off x="1" y="2"/>
            <a:ext cx="12227942" cy="685799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1">
            <a:extLst>
              <a:ext uri="{FF2B5EF4-FFF2-40B4-BE49-F238E27FC236}">
                <a16:creationId xmlns:a16="http://schemas.microsoft.com/office/drawing/2014/main" id="{FB680840-2DAC-C944-5BD3-7FBCD711B20D}"/>
              </a:ext>
            </a:extLst>
          </p:cNvPr>
          <p:cNvSpPr>
            <a:spLocks noGrp="1"/>
          </p:cNvSpPr>
          <p:nvPr>
            <p:ph type="title"/>
          </p:nvPr>
        </p:nvSpPr>
        <p:spPr>
          <a:xfrm>
            <a:off x="2932448" y="242094"/>
            <a:ext cx="6327105" cy="621506"/>
          </a:xfrm>
        </p:spPr>
        <p:txBody>
          <a:bodyPr anchor="b"/>
          <a:lstStyle/>
          <a:p>
            <a:r>
              <a:rPr lang="en-US" sz="2800" dirty="0"/>
              <a:t>QSO Letter Frequency</a:t>
            </a:r>
          </a:p>
        </p:txBody>
      </p:sp>
      <p:sp>
        <p:nvSpPr>
          <p:cNvPr id="6" name="Subtitle 5">
            <a:extLst>
              <a:ext uri="{FF2B5EF4-FFF2-40B4-BE49-F238E27FC236}">
                <a16:creationId xmlns:a16="http://schemas.microsoft.com/office/drawing/2014/main" id="{3F00B992-CAB6-AD22-36AC-8A063DF87946}"/>
              </a:ext>
            </a:extLst>
          </p:cNvPr>
          <p:cNvSpPr>
            <a:spLocks noGrp="1"/>
          </p:cNvSpPr>
          <p:nvPr>
            <p:ph type="subTitle" idx="1"/>
          </p:nvPr>
        </p:nvSpPr>
        <p:spPr>
          <a:xfrm>
            <a:off x="674255" y="1625601"/>
            <a:ext cx="10991271" cy="4990306"/>
          </a:xfrm>
        </p:spPr>
        <p:txBody>
          <a:bodyPr/>
          <a:lstStyle/>
          <a:p>
            <a:endParaRPr lang="en-US" dirty="0"/>
          </a:p>
        </p:txBody>
      </p:sp>
      <p:pic>
        <p:nvPicPr>
          <p:cNvPr id="4" name="Picture 3">
            <a:extLst>
              <a:ext uri="{FF2B5EF4-FFF2-40B4-BE49-F238E27FC236}">
                <a16:creationId xmlns:a16="http://schemas.microsoft.com/office/drawing/2014/main" id="{92FC06B3-4DAC-D4F2-BA98-AA7020404C17}"/>
              </a:ext>
            </a:extLst>
          </p:cNvPr>
          <p:cNvPicPr>
            <a:picLocks noChangeAspect="1"/>
          </p:cNvPicPr>
          <p:nvPr/>
        </p:nvPicPr>
        <p:blipFill>
          <a:blip r:embed="rId3"/>
          <a:stretch>
            <a:fillRect/>
          </a:stretch>
        </p:blipFill>
        <p:spPr>
          <a:xfrm>
            <a:off x="1473200" y="1625601"/>
            <a:ext cx="9662160" cy="4836159"/>
          </a:xfrm>
          <a:prstGeom prst="rect">
            <a:avLst/>
          </a:prstGeom>
        </p:spPr>
      </p:pic>
    </p:spTree>
    <p:extLst>
      <p:ext uri="{BB962C8B-B14F-4D97-AF65-F5344CB8AC3E}">
        <p14:creationId xmlns:p14="http://schemas.microsoft.com/office/powerpoint/2010/main" val="68969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B2141-4D46-AF74-B000-3F8E838E4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87005-5259-C4A4-9502-ED967B8BF783}"/>
              </a:ext>
            </a:extLst>
          </p:cNvPr>
          <p:cNvSpPr>
            <a:spLocks noGrp="1"/>
          </p:cNvSpPr>
          <p:nvPr>
            <p:ph type="title"/>
          </p:nvPr>
        </p:nvSpPr>
        <p:spPr>
          <a:xfrm>
            <a:off x="2399620" y="162559"/>
            <a:ext cx="8843050" cy="1490750"/>
          </a:xfrm>
        </p:spPr>
        <p:txBody>
          <a:bodyPr/>
          <a:lstStyle/>
          <a:p>
            <a:r>
              <a:rPr lang="en-US" dirty="0"/>
              <a:t>			        Spacing</a:t>
            </a:r>
            <a:br>
              <a:rPr lang="en-US" dirty="0"/>
            </a:br>
            <a:r>
              <a:rPr lang="en-US" dirty="0"/>
              <a:t>     “Give me a break – I’m new at this!”</a:t>
            </a:r>
            <a:br>
              <a:rPr lang="en-US" dirty="0"/>
            </a:br>
            <a:r>
              <a:rPr lang="en-US" dirty="0"/>
              <a:t>		Farnsworth to the call</a:t>
            </a:r>
          </a:p>
        </p:txBody>
      </p:sp>
      <p:pic>
        <p:nvPicPr>
          <p:cNvPr id="10" name="Content Placeholder 9" descr="A diagram of a graph&#10;&#10;AI-generated content may be incorrect.">
            <a:extLst>
              <a:ext uri="{FF2B5EF4-FFF2-40B4-BE49-F238E27FC236}">
                <a16:creationId xmlns:a16="http://schemas.microsoft.com/office/drawing/2014/main" id="{7A0218AA-A4D4-3343-22AA-03E5726952D1}"/>
              </a:ext>
            </a:extLst>
          </p:cNvPr>
          <p:cNvPicPr>
            <a:picLocks noGrp="1" noChangeAspect="1"/>
          </p:cNvPicPr>
          <p:nvPr>
            <p:ph sz="quarter" idx="35"/>
          </p:nvPr>
        </p:nvPicPr>
        <p:blipFill>
          <a:blip r:embed="rId3"/>
          <a:stretch>
            <a:fillRect/>
          </a:stretch>
        </p:blipFill>
        <p:spPr>
          <a:xfrm>
            <a:off x="1376218" y="2410692"/>
            <a:ext cx="10815781" cy="3121890"/>
          </a:xfrm>
          <a:prstGeom prst="rect">
            <a:avLst/>
          </a:prstGeom>
        </p:spPr>
      </p:pic>
    </p:spTree>
    <p:extLst>
      <p:ext uri="{BB962C8B-B14F-4D97-AF65-F5344CB8AC3E}">
        <p14:creationId xmlns:p14="http://schemas.microsoft.com/office/powerpoint/2010/main" val="3758184582"/>
      </p:ext>
    </p:extLst>
  </p:cSld>
  <p:clrMapOvr>
    <a:masterClrMapping/>
  </p:clrMapOvr>
</p:sld>
</file>

<file path=ppt/theme/theme1.xml><?xml version="1.0" encoding="utf-8"?>
<a:theme xmlns:a="http://schemas.openxmlformats.org/drawingml/2006/main" name="Custom">
  <a:themeElements>
    <a:clrScheme name="Custom 17">
      <a:dk1>
        <a:srgbClr val="000000"/>
      </a:dk1>
      <a:lt1>
        <a:srgbClr val="FFFFFF"/>
      </a:lt1>
      <a:dk2>
        <a:srgbClr val="FC4EFB"/>
      </a:dk2>
      <a:lt2>
        <a:srgbClr val="E7E6E6"/>
      </a:lt2>
      <a:accent1>
        <a:srgbClr val="FAF24C"/>
      </a:accent1>
      <a:accent2>
        <a:srgbClr val="5EFCAC"/>
      </a:accent2>
      <a:accent3>
        <a:srgbClr val="73EBF9"/>
      </a:accent3>
      <a:accent4>
        <a:srgbClr val="316CFC"/>
      </a:accent4>
      <a:accent5>
        <a:srgbClr val="B059FD"/>
      </a:accent5>
      <a:accent6>
        <a:srgbClr val="9405FC"/>
      </a:accent6>
      <a:hlink>
        <a:srgbClr val="FFFFFF"/>
      </a:hlink>
      <a:folHlink>
        <a:srgbClr val="FFFFFF"/>
      </a:folHlink>
    </a:clrScheme>
    <a:fontScheme name="Custom 15">
      <a:majorFont>
        <a:latin typeface="Biom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36837_win32_SL_V11" id="{EAD6EF7B-6F25-4469-AF6A-07D6EB1461DD}" vid="{30FEA78B-2F89-4FF0-8415-E3920802C5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B561B-3A65-4A22-9691-EB838E7F9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05301E-11B3-4B9D-A588-21F3C9809371}">
  <ds:schemaRefs>
    <ds:schemaRef ds:uri="http://schemas.microsoft.com/office/2006/metadata/propertie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http://www.w3.org/XML/1998/namespace"/>
    <ds:schemaRef ds:uri="230e9df3-be65-4c73-a93b-d1236ebd677e"/>
    <ds:schemaRef ds:uri="http://schemas.microsoft.com/office/2006/documentManagement/types"/>
    <ds:schemaRef ds:uri="16c05727-aa75-4e4a-9b5f-8a80a1165891"/>
    <ds:schemaRef ds:uri="71af3243-3dd4-4a8d-8c0d-dd76da1f02a5"/>
    <ds:schemaRef ds:uri="http://schemas.microsoft.com/sharepoint/v3"/>
  </ds:schemaRefs>
</ds:datastoreItem>
</file>

<file path=customXml/itemProps3.xml><?xml version="1.0" encoding="utf-8"?>
<ds:datastoreItem xmlns:ds="http://schemas.openxmlformats.org/officeDocument/2006/customXml" ds:itemID="{44137456-21FC-4AE2-8A94-BF06CAF2EB9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{63D3B874-097F-473B-956F-0AE23E30BA0F}TFe8699e8e-689b-4d7e-abcf-e888fd749829d66c6a1b_win32-12e39fe31335</Template>
  <TotalTime>22239</TotalTime>
  <Words>1758</Words>
  <Application>Microsoft Macintosh PowerPoint</Application>
  <PresentationFormat>Widescreen</PresentationFormat>
  <Paragraphs>209</Paragraphs>
  <Slides>24</Slides>
  <Notes>24</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Amasis MT Pro Medium</vt:lpstr>
      <vt:lpstr>Arial</vt:lpstr>
      <vt:lpstr>Arial Nova</vt:lpstr>
      <vt:lpstr>Biome</vt:lpstr>
      <vt:lpstr>Calibri</vt:lpstr>
      <vt:lpstr>Custom</vt:lpstr>
      <vt:lpstr>Long Island CW Club</vt:lpstr>
      <vt:lpstr>Agenda</vt:lpstr>
      <vt:lpstr>Disclaimer …</vt:lpstr>
      <vt:lpstr>But first …</vt:lpstr>
      <vt:lpstr>The Beginning</vt:lpstr>
      <vt:lpstr>Curriculum Development</vt:lpstr>
      <vt:lpstr>ENGAGING THE AUDIENCE</vt:lpstr>
      <vt:lpstr>QSO Letter Frequency</vt:lpstr>
      <vt:lpstr>           Spacing      “Give me a break – I’m new at this!”   Farnsworth to the call</vt:lpstr>
      <vt:lpstr>  WITHOUT FARNSWORTH                WITH FARNSWORTH</vt:lpstr>
      <vt:lpstr>  Beginner's carousel 1          18 characters in 6 lessons</vt:lpstr>
      <vt:lpstr>  Beginner's carousel 2          26 characters in 9 lessons</vt:lpstr>
      <vt:lpstr>  BEgginers carousel 3           eight lessons to Prepare for on-air </vt:lpstr>
      <vt:lpstr>SPEAKING IMPACT</vt:lpstr>
      <vt:lpstr>Classes</vt:lpstr>
      <vt:lpstr> </vt:lpstr>
      <vt:lpstr> </vt:lpstr>
      <vt:lpstr>LICW Guiding Principles</vt:lpstr>
      <vt:lpstr>CODE TALKING</vt:lpstr>
      <vt:lpstr>More than CW</vt:lpstr>
      <vt:lpstr>Recent LICW Stats</vt:lpstr>
      <vt:lpstr>More Info</vt:lpstr>
      <vt:lpstr>Fin – Questions?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Thompson</dc:creator>
  <cp:lastModifiedBy>Scott Douglass</cp:lastModifiedBy>
  <cp:revision>61</cp:revision>
  <dcterms:created xsi:type="dcterms:W3CDTF">2025-06-07T10:50:51Z</dcterms:created>
  <dcterms:modified xsi:type="dcterms:W3CDTF">2025-07-24T13:06:07Z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